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67" r:id="rId6"/>
    <p:sldId id="268" r:id="rId7"/>
    <p:sldId id="274" r:id="rId8"/>
    <p:sldId id="271" r:id="rId9"/>
    <p:sldId id="269" r:id="rId10"/>
    <p:sldId id="270" r:id="rId11"/>
    <p:sldId id="273" r:id="rId12"/>
  </p:sldIdLst>
  <p:sldSz cx="12192000" cy="6858000"/>
  <p:notesSz cx="7053263" cy="9309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712" autoAdjust="0"/>
  </p:normalViewPr>
  <p:slideViewPr>
    <p:cSldViewPr snapToGrid="0">
      <p:cViewPr>
        <p:scale>
          <a:sx n="80" d="100"/>
          <a:sy n="80" d="100"/>
        </p:scale>
        <p:origin x="204" y="-24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30594C5-4210-4C0B-94C8-05EA2A2738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07B545-CB7B-485B-8848-24C5090D7CC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FC23E10C-4735-4A0D-A76B-FFFBF4B6ED03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9E7E0C-EC12-408D-80EA-659FD94A65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952D70-4DD5-4630-8772-5085BDBF1D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D1D13D6A-DFDD-4B27-9F53-83C0CD9331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963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87735CDE-2E0B-4188-96E9-ADF9ACB826A9}" type="datetimeFigureOut">
              <a:rPr lang="en-US" noProof="0" smtClean="0"/>
              <a:pPr/>
              <a:t>10/6/2025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63638"/>
            <a:ext cx="5586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BA1D7B6F-E65C-42E7-86A5-0A01C6C95227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95432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aphic 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14E79CE3-6B36-4090-99A1-F1D0E79B42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720000">
            <a:off x="8126323" y="5127866"/>
            <a:ext cx="3963590" cy="858767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</a:t>
            </a:r>
          </a:p>
        </p:txBody>
      </p:sp>
      <p:sp>
        <p:nvSpPr>
          <p:cNvPr id="42" name="Picture Placeholder 26">
            <a:extLst>
              <a:ext uri="{FF2B5EF4-FFF2-40B4-BE49-F238E27FC236}">
                <a16:creationId xmlns:a16="http://schemas.microsoft.com/office/drawing/2014/main" id="{C109A47C-99A8-42F1-AF6B-F5CB08E6BC9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" y="1115082"/>
            <a:ext cx="6230657" cy="5314602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725098 w 6218366"/>
              <a:gd name="connsiteY2" fmla="*/ 841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496498 w 6218366"/>
              <a:gd name="connsiteY2" fmla="*/ 39317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369285 h 5369285"/>
              <a:gd name="connsiteX1" fmla="*/ 1170 w 6218366"/>
              <a:gd name="connsiteY1" fmla="*/ 1012345 h 5369285"/>
              <a:gd name="connsiteX2" fmla="*/ 5496498 w 6218366"/>
              <a:gd name="connsiteY2" fmla="*/ 0 h 5369285"/>
              <a:gd name="connsiteX3" fmla="*/ 6218366 w 6218366"/>
              <a:gd name="connsiteY3" fmla="*/ 4196211 h 5369285"/>
              <a:gd name="connsiteX4" fmla="*/ 693 w 6218366"/>
              <a:gd name="connsiteY4" fmla="*/ 5369285 h 5369285"/>
              <a:gd name="connsiteX0" fmla="*/ 693 w 6225320"/>
              <a:gd name="connsiteY0" fmla="*/ 5369285 h 5369285"/>
              <a:gd name="connsiteX1" fmla="*/ 1170 w 6225320"/>
              <a:gd name="connsiteY1" fmla="*/ 1012345 h 5369285"/>
              <a:gd name="connsiteX2" fmla="*/ 5496498 w 6225320"/>
              <a:gd name="connsiteY2" fmla="*/ 0 h 5369285"/>
              <a:gd name="connsiteX3" fmla="*/ 6225320 w 6225320"/>
              <a:gd name="connsiteY3" fmla="*/ 4224299 h 5369285"/>
              <a:gd name="connsiteX4" fmla="*/ 693 w 6225320"/>
              <a:gd name="connsiteY4" fmla="*/ 5369285 h 5369285"/>
              <a:gd name="connsiteX0" fmla="*/ 3850 w 6225001"/>
              <a:gd name="connsiteY0" fmla="*/ 5358752 h 5358752"/>
              <a:gd name="connsiteX1" fmla="*/ 851 w 6225001"/>
              <a:gd name="connsiteY1" fmla="*/ 1012345 h 5358752"/>
              <a:gd name="connsiteX2" fmla="*/ 5496179 w 6225001"/>
              <a:gd name="connsiteY2" fmla="*/ 0 h 5358752"/>
              <a:gd name="connsiteX3" fmla="*/ 6225001 w 6225001"/>
              <a:gd name="connsiteY3" fmla="*/ 4224299 h 5358752"/>
              <a:gd name="connsiteX4" fmla="*/ 3850 w 6225001"/>
              <a:gd name="connsiteY4" fmla="*/ 5358752 h 5358752"/>
              <a:gd name="connsiteX0" fmla="*/ 3850 w 6230428"/>
              <a:gd name="connsiteY0" fmla="*/ 5358752 h 5358752"/>
              <a:gd name="connsiteX1" fmla="*/ 851 w 6230428"/>
              <a:gd name="connsiteY1" fmla="*/ 1012345 h 5358752"/>
              <a:gd name="connsiteX2" fmla="*/ 5496179 w 6230428"/>
              <a:gd name="connsiteY2" fmla="*/ 0 h 5358752"/>
              <a:gd name="connsiteX3" fmla="*/ 6230428 w 6230428"/>
              <a:gd name="connsiteY3" fmla="*/ 4229780 h 5358752"/>
              <a:gd name="connsiteX4" fmla="*/ 3850 w 6230428"/>
              <a:gd name="connsiteY4" fmla="*/ 5358752 h 5358752"/>
              <a:gd name="connsiteX0" fmla="*/ 3850 w 6230428"/>
              <a:gd name="connsiteY0" fmla="*/ 5361493 h 5361493"/>
              <a:gd name="connsiteX1" fmla="*/ 851 w 6230428"/>
              <a:gd name="connsiteY1" fmla="*/ 1015086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1493 h 5361493"/>
              <a:gd name="connsiteX1" fmla="*/ 851 w 6230428"/>
              <a:gd name="connsiteY1" fmla="*/ 1009607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4233 h 5364233"/>
              <a:gd name="connsiteX1" fmla="*/ 851 w 6230428"/>
              <a:gd name="connsiteY1" fmla="*/ 1009607 h 5364233"/>
              <a:gd name="connsiteX2" fmla="*/ 5501605 w 6230428"/>
              <a:gd name="connsiteY2" fmla="*/ 0 h 5364233"/>
              <a:gd name="connsiteX3" fmla="*/ 6230428 w 6230428"/>
              <a:gd name="connsiteY3" fmla="*/ 4232521 h 5364233"/>
              <a:gd name="connsiteX4" fmla="*/ 3850 w 6230428"/>
              <a:gd name="connsiteY4" fmla="*/ 5364233 h 5364233"/>
              <a:gd name="connsiteX0" fmla="*/ 1366 w 6230657"/>
              <a:gd name="connsiteY0" fmla="*/ 5366973 h 5366973"/>
              <a:gd name="connsiteX1" fmla="*/ 1080 w 6230657"/>
              <a:gd name="connsiteY1" fmla="*/ 1009607 h 5366973"/>
              <a:gd name="connsiteX2" fmla="*/ 5501834 w 6230657"/>
              <a:gd name="connsiteY2" fmla="*/ 0 h 5366973"/>
              <a:gd name="connsiteX3" fmla="*/ 6230657 w 6230657"/>
              <a:gd name="connsiteY3" fmla="*/ 4232521 h 5366973"/>
              <a:gd name="connsiteX4" fmla="*/ 1366 w 6230657"/>
              <a:gd name="connsiteY4" fmla="*/ 5366973 h 5366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0657" h="5366973">
                <a:moveTo>
                  <a:pt x="1366" y="5366973"/>
                </a:moveTo>
                <a:cubicBezTo>
                  <a:pt x="5219" y="3567836"/>
                  <a:pt x="-2773" y="2808744"/>
                  <a:pt x="1080" y="1009607"/>
                </a:cubicBezTo>
                <a:lnTo>
                  <a:pt x="5501834" y="0"/>
                </a:lnTo>
                <a:lnTo>
                  <a:pt x="6230657" y="4232521"/>
                </a:lnTo>
                <a:lnTo>
                  <a:pt x="1366" y="5366973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840000">
            <a:off x="7262451" y="2726139"/>
            <a:ext cx="4851352" cy="1827069"/>
          </a:xfrm>
        </p:spPr>
        <p:txBody>
          <a:bodyPr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Presentation</a:t>
            </a:r>
            <a:br>
              <a:rPr lang="en-US" noProof="0"/>
            </a:br>
            <a:r>
              <a:rPr lang="en-US" noProof="0"/>
              <a:t>Title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01A16A82-6F5C-4DAC-A624-CA3711A1B0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720000">
            <a:off x="9571721" y="580664"/>
            <a:ext cx="1391775" cy="858837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MONTH</a:t>
            </a:r>
            <a:br>
              <a:rPr lang="en-US" noProof="0"/>
            </a:br>
            <a:r>
              <a:rPr lang="en-US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3771749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aphic 35">
            <a:extLst>
              <a:ext uri="{FF2B5EF4-FFF2-40B4-BE49-F238E27FC236}">
                <a16:creationId xmlns:a16="http://schemas.microsoft.com/office/drawing/2014/main" id="{B00A1772-2B8D-4677-8511-3E067F67A72F}"/>
              </a:ext>
            </a:extLst>
          </p:cNvPr>
          <p:cNvGrpSpPr/>
          <p:nvPr userDrawn="1"/>
        </p:nvGrpSpPr>
        <p:grpSpPr>
          <a:xfrm>
            <a:off x="6678503" y="1430186"/>
            <a:ext cx="5526208" cy="2613848"/>
            <a:chOff x="6678503" y="665690"/>
            <a:chExt cx="5526208" cy="2613848"/>
          </a:xfrm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FB0F16C2-C8ED-4461-B34C-5CEB29F1C450}"/>
                </a:ext>
              </a:extLst>
            </p:cNvPr>
            <p:cNvSpPr/>
            <p:nvPr/>
          </p:nvSpPr>
          <p:spPr>
            <a:xfrm>
              <a:off x="6678503" y="1272318"/>
              <a:ext cx="5526208" cy="2007220"/>
            </a:xfrm>
            <a:custGeom>
              <a:avLst/>
              <a:gdLst>
                <a:gd name="connsiteX0" fmla="*/ 5514767 w 5526207"/>
                <a:gd name="connsiteY0" fmla="*/ 573560 h 2007220"/>
                <a:gd name="connsiteX1" fmla="*/ 355703 w 5526207"/>
                <a:gd name="connsiteY1" fmla="*/ 33643 h 2007220"/>
                <a:gd name="connsiteX2" fmla="*/ 12697 w 5526207"/>
                <a:gd name="connsiteY2" fmla="*/ 1284980 h 2007220"/>
                <a:gd name="connsiteX3" fmla="*/ 5514767 w 5526207"/>
                <a:gd name="connsiteY3" fmla="*/ 1998940 h 2007220"/>
                <a:gd name="connsiteX4" fmla="*/ 5514767 w 5526207"/>
                <a:gd name="connsiteY4" fmla="*/ 573560 h 200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26207" h="2007220">
                  <a:moveTo>
                    <a:pt x="5514767" y="573560"/>
                  </a:moveTo>
                  <a:cubicBezTo>
                    <a:pt x="2157119" y="-150564"/>
                    <a:pt x="355703" y="33643"/>
                    <a:pt x="355703" y="33643"/>
                  </a:cubicBezTo>
                  <a:lnTo>
                    <a:pt x="12697" y="1284980"/>
                  </a:lnTo>
                  <a:cubicBezTo>
                    <a:pt x="12697" y="1284980"/>
                    <a:pt x="1368206" y="967381"/>
                    <a:pt x="5514767" y="1998940"/>
                  </a:cubicBezTo>
                  <a:lnTo>
                    <a:pt x="5514767" y="573560"/>
                  </a:lnTo>
                  <a:close/>
                </a:path>
              </a:pathLst>
            </a:custGeom>
            <a:gradFill>
              <a:gsLst>
                <a:gs pos="22000">
                  <a:schemeClr val="accent2">
                    <a:alpha val="10000"/>
                  </a:schemeClr>
                </a:gs>
                <a:gs pos="100000">
                  <a:schemeClr val="accent2">
                    <a:alpha val="40000"/>
                  </a:schemeClr>
                </a:gs>
              </a:gsLst>
              <a:lin ang="102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963814A1-9202-49D2-B985-1785CC4860DE}"/>
                </a:ext>
              </a:extLst>
            </p:cNvPr>
            <p:cNvSpPr/>
            <p:nvPr/>
          </p:nvSpPr>
          <p:spPr>
            <a:xfrm>
              <a:off x="7262884" y="665690"/>
              <a:ext cx="4941827" cy="2591601"/>
            </a:xfrm>
            <a:custGeom>
              <a:avLst/>
              <a:gdLst>
                <a:gd name="connsiteX0" fmla="*/ 4930387 w 4941827"/>
                <a:gd name="connsiteY0" fmla="*/ 1138265 h 2591601"/>
                <a:gd name="connsiteX1" fmla="*/ 383651 w 4941827"/>
                <a:gd name="connsiteY1" fmla="*/ 12697 h 2591601"/>
                <a:gd name="connsiteX2" fmla="*/ 12697 w 4941827"/>
                <a:gd name="connsiteY2" fmla="*/ 1366935 h 2591601"/>
                <a:gd name="connsiteX3" fmla="*/ 4930387 w 4941827"/>
                <a:gd name="connsiteY3" fmla="*/ 2583971 h 259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1827" h="2591601">
                  <a:moveTo>
                    <a:pt x="4930387" y="1138265"/>
                  </a:moveTo>
                  <a:lnTo>
                    <a:pt x="383651" y="12697"/>
                  </a:lnTo>
                  <a:lnTo>
                    <a:pt x="12697" y="1366935"/>
                  </a:lnTo>
                  <a:lnTo>
                    <a:pt x="4930387" y="258397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44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2973908-D73D-4ECB-A29B-831C44983FB3}"/>
              </a:ext>
            </a:extLst>
          </p:cNvPr>
          <p:cNvSpPr/>
          <p:nvPr/>
        </p:nvSpPr>
        <p:spPr>
          <a:xfrm>
            <a:off x="5886429" y="5240536"/>
            <a:ext cx="1486046" cy="1625760"/>
          </a:xfrm>
          <a:custGeom>
            <a:avLst/>
            <a:gdLst>
              <a:gd name="connsiteX0" fmla="*/ 1482236 w 1486046"/>
              <a:gd name="connsiteY0" fmla="*/ 12701 h 1625760"/>
              <a:gd name="connsiteX1" fmla="*/ 901789 w 1486046"/>
              <a:gd name="connsiteY1" fmla="*/ 491538 h 1625760"/>
              <a:gd name="connsiteX2" fmla="*/ 12701 w 1486046"/>
              <a:gd name="connsiteY2" fmla="*/ 1618139 h 1625760"/>
              <a:gd name="connsiteX3" fmla="*/ 431843 w 1486046"/>
              <a:gd name="connsiteY3" fmla="*/ 1618139 h 1625760"/>
              <a:gd name="connsiteX4" fmla="*/ 1188837 w 1486046"/>
              <a:gd name="connsiteY4" fmla="*/ 670626 h 1625760"/>
              <a:gd name="connsiteX5" fmla="*/ 1482236 w 1486046"/>
              <a:gd name="connsiteY5" fmla="*/ 12701 h 162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6046" h="1625760">
                <a:moveTo>
                  <a:pt x="1482236" y="12701"/>
                </a:moveTo>
                <a:lnTo>
                  <a:pt x="901789" y="491538"/>
                </a:lnTo>
                <a:lnTo>
                  <a:pt x="12701" y="1618139"/>
                </a:lnTo>
                <a:lnTo>
                  <a:pt x="431843" y="1618139"/>
                </a:lnTo>
                <a:lnTo>
                  <a:pt x="1188837" y="670626"/>
                </a:lnTo>
                <a:lnTo>
                  <a:pt x="1482236" y="12701"/>
                </a:lnTo>
                <a:close/>
              </a:path>
            </a:pathLst>
          </a:custGeom>
          <a:gradFill>
            <a:gsLst>
              <a:gs pos="0">
                <a:schemeClr val="accent3">
                  <a:alpha val="5000"/>
                </a:schemeClr>
              </a:gs>
              <a:gs pos="100000">
                <a:schemeClr val="accent6">
                  <a:alpha val="20000"/>
                </a:schemeClr>
              </a:gs>
            </a:gsLst>
            <a:lin ang="74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34FC528-8248-470A-AD71-53711E01005E}"/>
              </a:ext>
            </a:extLst>
          </p:cNvPr>
          <p:cNvSpPr/>
          <p:nvPr/>
        </p:nvSpPr>
        <p:spPr>
          <a:xfrm>
            <a:off x="-13301" y="298479"/>
            <a:ext cx="2679964" cy="762075"/>
          </a:xfrm>
          <a:custGeom>
            <a:avLst/>
            <a:gdLst>
              <a:gd name="connsiteX0" fmla="*/ 12701 w 2679963"/>
              <a:gd name="connsiteY0" fmla="*/ 425492 h 762075"/>
              <a:gd name="connsiteX1" fmla="*/ 12701 w 2679963"/>
              <a:gd name="connsiteY1" fmla="*/ 755724 h 762075"/>
              <a:gd name="connsiteX2" fmla="*/ 2023309 w 2679963"/>
              <a:gd name="connsiteY2" fmla="*/ 334043 h 762075"/>
              <a:gd name="connsiteX3" fmla="*/ 2667263 w 2679963"/>
              <a:gd name="connsiteY3" fmla="*/ 12701 h 762075"/>
              <a:gd name="connsiteX4" fmla="*/ 2667263 w 2679963"/>
              <a:gd name="connsiteY4" fmla="*/ 12701 h 762075"/>
              <a:gd name="connsiteX5" fmla="*/ 1915349 w 2679963"/>
              <a:gd name="connsiteY5" fmla="*/ 12701 h 7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9963" h="762075">
                <a:moveTo>
                  <a:pt x="12701" y="425492"/>
                </a:moveTo>
                <a:lnTo>
                  <a:pt x="12701" y="755724"/>
                </a:lnTo>
                <a:lnTo>
                  <a:pt x="2023309" y="334043"/>
                </a:lnTo>
                <a:lnTo>
                  <a:pt x="2667263" y="12701"/>
                </a:lnTo>
                <a:lnTo>
                  <a:pt x="2667263" y="12701"/>
                </a:lnTo>
                <a:lnTo>
                  <a:pt x="1915349" y="12701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C925586-1EA9-4B0D-9E80-91777899FF7C}"/>
              </a:ext>
            </a:extLst>
          </p:cNvPr>
          <p:cNvSpPr/>
          <p:nvPr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82ADE93-C591-447F-A2DD-56E8D22B23F6}"/>
              </a:ext>
            </a:extLst>
          </p:cNvPr>
          <p:cNvSpPr/>
          <p:nvPr/>
        </p:nvSpPr>
        <p:spPr>
          <a:xfrm>
            <a:off x="7752243" y="4099514"/>
            <a:ext cx="4445438" cy="1105009"/>
          </a:xfrm>
          <a:custGeom>
            <a:avLst/>
            <a:gdLst>
              <a:gd name="connsiteX0" fmla="*/ 4441627 w 4445437"/>
              <a:gd name="connsiteY0" fmla="*/ 297539 h 1105008"/>
              <a:gd name="connsiteX1" fmla="*/ 204490 w 4445437"/>
              <a:gd name="connsiteY1" fmla="*/ 13031 h 1105008"/>
              <a:gd name="connsiteX2" fmla="*/ 12701 w 4445437"/>
              <a:gd name="connsiteY2" fmla="*/ 786537 h 1105008"/>
              <a:gd name="connsiteX3" fmla="*/ 4441627 w 4445437"/>
              <a:gd name="connsiteY3" fmla="*/ 1092638 h 1105008"/>
              <a:gd name="connsiteX4" fmla="*/ 4441627 w 4445437"/>
              <a:gd name="connsiteY4" fmla="*/ 297539 h 11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5437" h="1105008">
                <a:moveTo>
                  <a:pt x="4441627" y="297539"/>
                </a:moveTo>
                <a:cubicBezTo>
                  <a:pt x="2135080" y="-8561"/>
                  <a:pt x="204490" y="13031"/>
                  <a:pt x="204490" y="13031"/>
                </a:cubicBezTo>
                <a:lnTo>
                  <a:pt x="12701" y="786537"/>
                </a:lnTo>
                <a:cubicBezTo>
                  <a:pt x="12701" y="786537"/>
                  <a:pt x="2273524" y="725572"/>
                  <a:pt x="4441627" y="1092638"/>
                </a:cubicBezTo>
                <a:lnTo>
                  <a:pt x="4441627" y="297539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0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539762-F7DA-4468-979C-780676B34A92}"/>
              </a:ext>
            </a:extLst>
          </p:cNvPr>
          <p:cNvSpPr/>
          <p:nvPr/>
        </p:nvSpPr>
        <p:spPr>
          <a:xfrm>
            <a:off x="-13301" y="237513"/>
            <a:ext cx="2895885" cy="1028801"/>
          </a:xfrm>
          <a:custGeom>
            <a:avLst/>
            <a:gdLst>
              <a:gd name="connsiteX0" fmla="*/ 12701 w 2895885"/>
              <a:gd name="connsiteY0" fmla="*/ 1026261 h 1028801"/>
              <a:gd name="connsiteX1" fmla="*/ 2890805 w 2895885"/>
              <a:gd name="connsiteY1" fmla="*/ 414061 h 1028801"/>
              <a:gd name="connsiteX2" fmla="*/ 2805706 w 2895885"/>
              <a:gd name="connsiteY2" fmla="*/ 12701 h 1028801"/>
              <a:gd name="connsiteX3" fmla="*/ 12701 w 2895885"/>
              <a:gd name="connsiteY3" fmla="*/ 605850 h 102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5885" h="1028801">
                <a:moveTo>
                  <a:pt x="12701" y="1026261"/>
                </a:moveTo>
                <a:lnTo>
                  <a:pt x="2890805" y="414061"/>
                </a:lnTo>
                <a:lnTo>
                  <a:pt x="2805706" y="12701"/>
                </a:lnTo>
                <a:lnTo>
                  <a:pt x="12701" y="605850"/>
                </a:lnTo>
                <a:close/>
              </a:path>
            </a:pathLst>
          </a:custGeom>
          <a:blipFill>
            <a:blip r:embed="rId2"/>
            <a:srcRect/>
            <a:stretch>
              <a:fillRect l="-39712" t="16306" r="1769" b="-21354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BBC2EFA-0E51-48DC-AF99-0FEF25085843}"/>
              </a:ext>
            </a:extLst>
          </p:cNvPr>
          <p:cNvSpPr/>
          <p:nvPr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3"/>
            <a:srcRect/>
            <a:stretch>
              <a:fillRect l="10612" t="-169914" r="-117944" b="10062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893AAC6-8427-4BAA-B44F-7B6300936A25}"/>
              </a:ext>
            </a:extLst>
          </p:cNvPr>
          <p:cNvSpPr/>
          <p:nvPr/>
        </p:nvSpPr>
        <p:spPr>
          <a:xfrm>
            <a:off x="6033764" y="5121144"/>
            <a:ext cx="1714669" cy="1740071"/>
          </a:xfrm>
          <a:custGeom>
            <a:avLst/>
            <a:gdLst>
              <a:gd name="connsiteX0" fmla="*/ 12701 w 1714668"/>
              <a:gd name="connsiteY0" fmla="*/ 1737531 h 1740071"/>
              <a:gd name="connsiteX1" fmla="*/ 538533 w 1714668"/>
              <a:gd name="connsiteY1" fmla="*/ 1737531 h 1740071"/>
              <a:gd name="connsiteX2" fmla="*/ 1707048 w 1714668"/>
              <a:gd name="connsiteY2" fmla="*/ 269266 h 1740071"/>
              <a:gd name="connsiteX3" fmla="*/ 1385707 w 1714668"/>
              <a:gd name="connsiteY3" fmla="*/ 12701 h 1740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668" h="1740071">
                <a:moveTo>
                  <a:pt x="12701" y="1737531"/>
                </a:moveTo>
                <a:lnTo>
                  <a:pt x="538533" y="1737531"/>
                </a:lnTo>
                <a:lnTo>
                  <a:pt x="1707048" y="269266"/>
                </a:lnTo>
                <a:lnTo>
                  <a:pt x="1385707" y="12701"/>
                </a:lnTo>
                <a:close/>
              </a:path>
            </a:pathLst>
          </a:custGeom>
          <a:blipFill>
            <a:blip r:embed="rId4"/>
            <a:srcRect/>
            <a:stretch>
              <a:fillRect l="-67195" t="6186" r="8111" b="-10045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2C0F1FD-7849-4263-82D0-842B579C6E4E}"/>
              </a:ext>
            </a:extLst>
          </p:cNvPr>
          <p:cNvSpPr/>
          <p:nvPr/>
        </p:nvSpPr>
        <p:spPr>
          <a:xfrm>
            <a:off x="8228540" y="3516857"/>
            <a:ext cx="3975491" cy="1663864"/>
          </a:xfrm>
          <a:custGeom>
            <a:avLst/>
            <a:gdLst>
              <a:gd name="connsiteX0" fmla="*/ 187978 w 3975491"/>
              <a:gd name="connsiteY0" fmla="*/ 12701 h 1663863"/>
              <a:gd name="connsiteX1" fmla="*/ 12701 w 3975491"/>
              <a:gd name="connsiteY1" fmla="*/ 859875 h 1663863"/>
              <a:gd name="connsiteX2" fmla="*/ 3965330 w 3975491"/>
              <a:gd name="connsiteY2" fmla="*/ 1657513 h 1663863"/>
              <a:gd name="connsiteX3" fmla="*/ 3965330 w 3975491"/>
              <a:gd name="connsiteY3" fmla="*/ 773506 h 166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5491" h="1663863">
                <a:moveTo>
                  <a:pt x="187978" y="12701"/>
                </a:moveTo>
                <a:lnTo>
                  <a:pt x="12701" y="859875"/>
                </a:lnTo>
                <a:lnTo>
                  <a:pt x="3965330" y="1657513"/>
                </a:lnTo>
                <a:lnTo>
                  <a:pt x="3965330" y="773506"/>
                </a:lnTo>
                <a:close/>
              </a:path>
            </a:pathLst>
          </a:custGeo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380A7FB8-9381-48A6-9B35-958A6319C8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840000">
            <a:off x="7388594" y="2045086"/>
            <a:ext cx="4821219" cy="1325563"/>
          </a:xfrm>
        </p:spPr>
        <p:txBody>
          <a:bodyPr>
            <a:normAutofit/>
          </a:bodyPr>
          <a:lstStyle>
            <a:lvl1pPr algn="ctr"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Thank You!</a:t>
            </a:r>
          </a:p>
        </p:txBody>
      </p:sp>
      <p:grpSp>
        <p:nvGrpSpPr>
          <p:cNvPr id="23" name="Graphic 21">
            <a:extLst>
              <a:ext uri="{FF2B5EF4-FFF2-40B4-BE49-F238E27FC236}">
                <a16:creationId xmlns:a16="http://schemas.microsoft.com/office/drawing/2014/main" id="{D5BA1DFF-80CB-48BB-B37F-4E2BCFC360C5}"/>
              </a:ext>
            </a:extLst>
          </p:cNvPr>
          <p:cNvGrpSpPr/>
          <p:nvPr/>
        </p:nvGrpSpPr>
        <p:grpSpPr>
          <a:xfrm>
            <a:off x="-12667" y="718133"/>
            <a:ext cx="6444343" cy="6146228"/>
            <a:chOff x="-12667" y="718133"/>
            <a:chExt cx="6444343" cy="6146228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56FD6C1-6CCE-49C3-AC4A-61DC82552BCB}"/>
                </a:ext>
              </a:extLst>
            </p:cNvPr>
            <p:cNvSpPr/>
            <p:nvPr/>
          </p:nvSpPr>
          <p:spPr>
            <a:xfrm>
              <a:off x="-12667" y="4352590"/>
              <a:ext cx="6431657" cy="2511771"/>
            </a:xfrm>
            <a:custGeom>
              <a:avLst/>
              <a:gdLst>
                <a:gd name="connsiteX0" fmla="*/ 6224862 w 6431657"/>
                <a:gd name="connsiteY0" fmla="*/ 12667 h 2511771"/>
                <a:gd name="connsiteX1" fmla="*/ 12667 w 6431657"/>
                <a:gd name="connsiteY1" fmla="*/ 1593307 h 2511771"/>
                <a:gd name="connsiteX2" fmla="*/ 12667 w 6431657"/>
                <a:gd name="connsiteY2" fmla="*/ 2500336 h 2511771"/>
                <a:gd name="connsiteX3" fmla="*/ 1746804 w 6431657"/>
                <a:gd name="connsiteY3" fmla="*/ 2500336 h 2511771"/>
                <a:gd name="connsiteX4" fmla="*/ 6431638 w 6431657"/>
                <a:gd name="connsiteY4" fmla="*/ 1191170 h 2511771"/>
                <a:gd name="connsiteX5" fmla="*/ 6224862 w 6431657"/>
                <a:gd name="connsiteY5" fmla="*/ 12667 h 251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31657" h="2511771">
                  <a:moveTo>
                    <a:pt x="6224862" y="12667"/>
                  </a:moveTo>
                  <a:cubicBezTo>
                    <a:pt x="3088953" y="398313"/>
                    <a:pt x="777616" y="1274896"/>
                    <a:pt x="12667" y="1593307"/>
                  </a:cubicBezTo>
                  <a:lnTo>
                    <a:pt x="12667" y="2500336"/>
                  </a:lnTo>
                  <a:lnTo>
                    <a:pt x="1746804" y="2500336"/>
                  </a:lnTo>
                  <a:cubicBezTo>
                    <a:pt x="2964633" y="2034770"/>
                    <a:pt x="4634073" y="1490553"/>
                    <a:pt x="6431638" y="1191170"/>
                  </a:cubicBezTo>
                  <a:cubicBezTo>
                    <a:pt x="6351719" y="725604"/>
                    <a:pt x="6316198" y="469353"/>
                    <a:pt x="6224862" y="12667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54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4BDD5BB-895B-42CC-BF18-F102D9F03740}"/>
                </a:ext>
              </a:extLst>
            </p:cNvPr>
            <p:cNvSpPr/>
            <p:nvPr/>
          </p:nvSpPr>
          <p:spPr>
            <a:xfrm>
              <a:off x="-12667" y="718133"/>
              <a:ext cx="6444343" cy="5936914"/>
            </a:xfrm>
            <a:custGeom>
              <a:avLst/>
              <a:gdLst>
                <a:gd name="connsiteX0" fmla="*/ 12667 w 6444342"/>
                <a:gd name="connsiteY0" fmla="*/ 5930553 h 5936914"/>
                <a:gd name="connsiteX1" fmla="*/ 6443056 w 6444342"/>
                <a:gd name="connsiteY1" fmla="*/ 4796450 h 5936914"/>
                <a:gd name="connsiteX2" fmla="*/ 6443056 w 6444342"/>
                <a:gd name="connsiteY2" fmla="*/ 4785033 h 5936914"/>
                <a:gd name="connsiteX3" fmla="*/ 5605798 w 6444342"/>
                <a:gd name="connsiteY3" fmla="*/ 12667 h 5936914"/>
                <a:gd name="connsiteX4" fmla="*/ 12667 w 6444342"/>
                <a:gd name="connsiteY4" fmla="*/ 994541 h 5936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4342" h="5936914">
                  <a:moveTo>
                    <a:pt x="12667" y="5930553"/>
                  </a:moveTo>
                  <a:lnTo>
                    <a:pt x="6443056" y="4796450"/>
                  </a:lnTo>
                  <a:lnTo>
                    <a:pt x="6443056" y="4785033"/>
                  </a:lnTo>
                  <a:lnTo>
                    <a:pt x="5605798" y="12667"/>
                  </a:lnTo>
                  <a:lnTo>
                    <a:pt x="12667" y="99454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10800000" scaled="1"/>
              <a:tileRect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D3DF9C-F94C-4251-879E-05A0C17C1AC4}"/>
                </a:ext>
              </a:extLst>
            </p:cNvPr>
            <p:cNvSpPr/>
            <p:nvPr/>
          </p:nvSpPr>
          <p:spPr>
            <a:xfrm>
              <a:off x="-12667" y="1036544"/>
              <a:ext cx="6114514" cy="5366057"/>
            </a:xfrm>
            <a:custGeom>
              <a:avLst/>
              <a:gdLst>
                <a:gd name="connsiteX0" fmla="*/ 5366039 w 6114514"/>
                <a:gd name="connsiteY0" fmla="*/ 12667 h 5366057"/>
                <a:gd name="connsiteX1" fmla="*/ 12667 w 6114514"/>
                <a:gd name="connsiteY1" fmla="*/ 976781 h 5366057"/>
                <a:gd name="connsiteX2" fmla="*/ 12667 w 6114514"/>
                <a:gd name="connsiteY2" fmla="*/ 1014838 h 5366057"/>
                <a:gd name="connsiteX3" fmla="*/ 5335593 w 6114514"/>
                <a:gd name="connsiteY3" fmla="*/ 57067 h 5366057"/>
                <a:gd name="connsiteX4" fmla="*/ 6062484 w 6114514"/>
                <a:gd name="connsiteY4" fmla="*/ 4231936 h 5366057"/>
                <a:gd name="connsiteX5" fmla="*/ 12667 w 6114514"/>
                <a:gd name="connsiteY5" fmla="*/ 5320370 h 5366057"/>
                <a:gd name="connsiteX6" fmla="*/ 12667 w 6114514"/>
                <a:gd name="connsiteY6" fmla="*/ 5358427 h 5366057"/>
                <a:gd name="connsiteX7" fmla="*/ 6087856 w 6114514"/>
                <a:gd name="connsiteY7" fmla="*/ 4266187 h 5366057"/>
                <a:gd name="connsiteX8" fmla="*/ 6106884 w 6114514"/>
                <a:gd name="connsiteY8" fmla="*/ 4262382 h 5366057"/>
                <a:gd name="connsiteX9" fmla="*/ 5369844 w 6114514"/>
                <a:gd name="connsiteY9" fmla="*/ 31696 h 536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114514" h="5366057">
                  <a:moveTo>
                    <a:pt x="5366039" y="12667"/>
                  </a:moveTo>
                  <a:lnTo>
                    <a:pt x="12667" y="976781"/>
                  </a:lnTo>
                  <a:lnTo>
                    <a:pt x="12667" y="1014838"/>
                  </a:lnTo>
                  <a:lnTo>
                    <a:pt x="5335593" y="57067"/>
                  </a:lnTo>
                  <a:lnTo>
                    <a:pt x="6062484" y="4231936"/>
                  </a:lnTo>
                  <a:lnTo>
                    <a:pt x="12667" y="5320370"/>
                  </a:lnTo>
                  <a:lnTo>
                    <a:pt x="12667" y="5358427"/>
                  </a:lnTo>
                  <a:lnTo>
                    <a:pt x="6087856" y="4266187"/>
                  </a:lnTo>
                  <a:lnTo>
                    <a:pt x="6106884" y="4262382"/>
                  </a:lnTo>
                  <a:lnTo>
                    <a:pt x="5369844" y="31696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0" name="Picture Placeholder 28">
            <a:extLst>
              <a:ext uri="{FF2B5EF4-FFF2-40B4-BE49-F238E27FC236}">
                <a16:creationId xmlns:a16="http://schemas.microsoft.com/office/drawing/2014/main" id="{F9A3D860-4FE0-494E-B1EC-0DC1F2574D4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600" y="1096296"/>
            <a:ext cx="6052552" cy="5259842"/>
          </a:xfrm>
          <a:custGeom>
            <a:avLst/>
            <a:gdLst>
              <a:gd name="connsiteX0" fmla="*/ 0 w 914400"/>
              <a:gd name="connsiteY0" fmla="*/ 914400 h 914400"/>
              <a:gd name="connsiteX1" fmla="*/ 228600 w 914400"/>
              <a:gd name="connsiteY1" fmla="*/ 0 h 914400"/>
              <a:gd name="connsiteX2" fmla="*/ 685800 w 914400"/>
              <a:gd name="connsiteY2" fmla="*/ 0 h 914400"/>
              <a:gd name="connsiteX3" fmla="*/ 914400 w 914400"/>
              <a:gd name="connsiteY3" fmla="*/ 914400 h 914400"/>
              <a:gd name="connsiteX4" fmla="*/ 0 w 914400"/>
              <a:gd name="connsiteY4" fmla="*/ 914400 h 914400"/>
              <a:gd name="connsiteX0" fmla="*/ 0 w 914400"/>
              <a:gd name="connsiteY0" fmla="*/ 939114 h 939114"/>
              <a:gd name="connsiteX1" fmla="*/ 228600 w 914400"/>
              <a:gd name="connsiteY1" fmla="*/ 24714 h 939114"/>
              <a:gd name="connsiteX2" fmla="*/ 681681 w 914400"/>
              <a:gd name="connsiteY2" fmla="*/ 0 h 939114"/>
              <a:gd name="connsiteX3" fmla="*/ 914400 w 914400"/>
              <a:gd name="connsiteY3" fmla="*/ 939114 h 939114"/>
              <a:gd name="connsiteX4" fmla="*/ 0 w 914400"/>
              <a:gd name="connsiteY4" fmla="*/ 939114 h 939114"/>
              <a:gd name="connsiteX0" fmla="*/ 891746 w 1806146"/>
              <a:gd name="connsiteY0" fmla="*/ 939114 h 939114"/>
              <a:gd name="connsiteX1" fmla="*/ 0 w 1806146"/>
              <a:gd name="connsiteY1" fmla="*/ 284206 h 939114"/>
              <a:gd name="connsiteX2" fmla="*/ 1573427 w 1806146"/>
              <a:gd name="connsiteY2" fmla="*/ 0 h 939114"/>
              <a:gd name="connsiteX3" fmla="*/ 1806146 w 1806146"/>
              <a:gd name="connsiteY3" fmla="*/ 939114 h 939114"/>
              <a:gd name="connsiteX4" fmla="*/ 891746 w 1806146"/>
              <a:gd name="connsiteY4" fmla="*/ 939114 h 939114"/>
              <a:gd name="connsiteX0" fmla="*/ 891746 w 1806146"/>
              <a:gd name="connsiteY0" fmla="*/ 943233 h 943233"/>
              <a:gd name="connsiteX1" fmla="*/ 0 w 1806146"/>
              <a:gd name="connsiteY1" fmla="*/ 288325 h 943233"/>
              <a:gd name="connsiteX2" fmla="*/ 1577546 w 1806146"/>
              <a:gd name="connsiteY2" fmla="*/ 0 h 943233"/>
              <a:gd name="connsiteX3" fmla="*/ 1806146 w 1806146"/>
              <a:gd name="connsiteY3" fmla="*/ 943233 h 943233"/>
              <a:gd name="connsiteX4" fmla="*/ 891746 w 1806146"/>
              <a:gd name="connsiteY4" fmla="*/ 943233 h 943233"/>
              <a:gd name="connsiteX0" fmla="*/ 891746 w 2286594"/>
              <a:gd name="connsiteY0" fmla="*/ 943233 h 4182379"/>
              <a:gd name="connsiteX1" fmla="*/ 0 w 2286594"/>
              <a:gd name="connsiteY1" fmla="*/ 288325 h 4182379"/>
              <a:gd name="connsiteX2" fmla="*/ 1577546 w 2286594"/>
              <a:gd name="connsiteY2" fmla="*/ 0 h 4182379"/>
              <a:gd name="connsiteX3" fmla="*/ 2286594 w 2286594"/>
              <a:gd name="connsiteY3" fmla="*/ 4182379 h 4182379"/>
              <a:gd name="connsiteX4" fmla="*/ 891746 w 2286594"/>
              <a:gd name="connsiteY4" fmla="*/ 943233 h 4182379"/>
              <a:gd name="connsiteX0" fmla="*/ 0 w 5997845"/>
              <a:gd name="connsiteY0" fmla="*/ 5220765 h 5220765"/>
              <a:gd name="connsiteX1" fmla="*/ 3711251 w 5997845"/>
              <a:gd name="connsiteY1" fmla="*/ 288325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0 w 5997845"/>
              <a:gd name="connsiteY0" fmla="*/ 5220765 h 5220765"/>
              <a:gd name="connsiteX1" fmla="*/ 7156 w 5997845"/>
              <a:gd name="connsiteY1" fmla="*/ 970251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20358 w 6018203"/>
              <a:gd name="connsiteY0" fmla="*/ 5220765 h 5220765"/>
              <a:gd name="connsiteX1" fmla="*/ 160 w 6018203"/>
              <a:gd name="connsiteY1" fmla="*/ 950713 h 5220765"/>
              <a:gd name="connsiteX2" fmla="*/ 5309155 w 6018203"/>
              <a:gd name="connsiteY2" fmla="*/ 0 h 5220765"/>
              <a:gd name="connsiteX3" fmla="*/ 6018203 w 6018203"/>
              <a:gd name="connsiteY3" fmla="*/ 4182379 h 5220765"/>
              <a:gd name="connsiteX4" fmla="*/ 20358 w 6018203"/>
              <a:gd name="connsiteY4" fmla="*/ 5220765 h 5220765"/>
              <a:gd name="connsiteX0" fmla="*/ 0 w 6025199"/>
              <a:gd name="connsiteY0" fmla="*/ 5252027 h 5252027"/>
              <a:gd name="connsiteX1" fmla="*/ 7156 w 6025199"/>
              <a:gd name="connsiteY1" fmla="*/ 950713 h 5252027"/>
              <a:gd name="connsiteX2" fmla="*/ 5316151 w 6025199"/>
              <a:gd name="connsiteY2" fmla="*/ 0 h 5252027"/>
              <a:gd name="connsiteX3" fmla="*/ 6025199 w 6025199"/>
              <a:gd name="connsiteY3" fmla="*/ 4182379 h 5252027"/>
              <a:gd name="connsiteX4" fmla="*/ 0 w 6025199"/>
              <a:gd name="connsiteY4" fmla="*/ 5252027 h 5252027"/>
              <a:gd name="connsiteX0" fmla="*/ 0 w 6048645"/>
              <a:gd name="connsiteY0" fmla="*/ 5252027 h 5252027"/>
              <a:gd name="connsiteX1" fmla="*/ 7156 w 6048645"/>
              <a:gd name="connsiteY1" fmla="*/ 950713 h 5252027"/>
              <a:gd name="connsiteX2" fmla="*/ 5316151 w 6048645"/>
              <a:gd name="connsiteY2" fmla="*/ 0 h 5252027"/>
              <a:gd name="connsiteX3" fmla="*/ 6048645 w 6048645"/>
              <a:gd name="connsiteY3" fmla="*/ 4162841 h 5252027"/>
              <a:gd name="connsiteX4" fmla="*/ 0 w 6048645"/>
              <a:gd name="connsiteY4" fmla="*/ 5252027 h 5252027"/>
              <a:gd name="connsiteX0" fmla="*/ 0 w 6052552"/>
              <a:gd name="connsiteY0" fmla="*/ 5252027 h 5252027"/>
              <a:gd name="connsiteX1" fmla="*/ 7156 w 6052552"/>
              <a:gd name="connsiteY1" fmla="*/ 950713 h 5252027"/>
              <a:gd name="connsiteX2" fmla="*/ 5316151 w 6052552"/>
              <a:gd name="connsiteY2" fmla="*/ 0 h 5252027"/>
              <a:gd name="connsiteX3" fmla="*/ 6052552 w 6052552"/>
              <a:gd name="connsiteY3" fmla="*/ 4158933 h 5252027"/>
              <a:gd name="connsiteX4" fmla="*/ 0 w 6052552"/>
              <a:gd name="connsiteY4" fmla="*/ 5252027 h 5252027"/>
              <a:gd name="connsiteX0" fmla="*/ 0 w 6052552"/>
              <a:gd name="connsiteY0" fmla="*/ 5259842 h 5259842"/>
              <a:gd name="connsiteX1" fmla="*/ 7156 w 6052552"/>
              <a:gd name="connsiteY1" fmla="*/ 958528 h 5259842"/>
              <a:gd name="connsiteX2" fmla="*/ 5320059 w 6052552"/>
              <a:gd name="connsiteY2" fmla="*/ 0 h 5259842"/>
              <a:gd name="connsiteX3" fmla="*/ 6052552 w 6052552"/>
              <a:gd name="connsiteY3" fmla="*/ 4166748 h 5259842"/>
              <a:gd name="connsiteX4" fmla="*/ 0 w 6052552"/>
              <a:gd name="connsiteY4" fmla="*/ 5259842 h 525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2552" h="5259842">
                <a:moveTo>
                  <a:pt x="0" y="5259842"/>
                </a:moveTo>
                <a:cubicBezTo>
                  <a:pt x="2385" y="3843004"/>
                  <a:pt x="4771" y="2375366"/>
                  <a:pt x="7156" y="958528"/>
                </a:cubicBezTo>
                <a:lnTo>
                  <a:pt x="5320059" y="0"/>
                </a:lnTo>
                <a:lnTo>
                  <a:pt x="6052552" y="4166748"/>
                </a:lnTo>
                <a:lnTo>
                  <a:pt x="0" y="5259842"/>
                </a:ln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3A16E5-EEB1-409A-9BF4-71F08DF7BF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rot="720000">
            <a:off x="8526498" y="4052877"/>
            <a:ext cx="3689627" cy="642938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600" b="1">
                <a:solidFill>
                  <a:schemeClr val="bg1"/>
                </a:solidFill>
              </a:defRPr>
            </a:lvl1pPr>
            <a:lvl2pPr marL="457200" indent="0">
              <a:buNone/>
              <a:defRPr sz="2600">
                <a:solidFill>
                  <a:schemeClr val="bg1"/>
                </a:solidFill>
              </a:defRPr>
            </a:lvl2pPr>
            <a:lvl3pPr marL="914400" indent="0">
              <a:buNone/>
              <a:defRPr sz="2600">
                <a:solidFill>
                  <a:schemeClr val="bg1"/>
                </a:solidFill>
              </a:defRPr>
            </a:lvl3pPr>
            <a:lvl4pPr marL="1371600" indent="0">
              <a:buNone/>
              <a:defRPr sz="2600">
                <a:solidFill>
                  <a:schemeClr val="bg1"/>
                </a:solidFill>
              </a:defRPr>
            </a:lvl4pPr>
            <a:lvl5pPr marL="1828800" indent="0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617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aphic 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21020577">
            <a:off x="630442" y="2818995"/>
            <a:ext cx="4851352" cy="1827069"/>
          </a:xfrm>
        </p:spPr>
        <p:txBody>
          <a:bodyPr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Presentation</a:t>
            </a:r>
            <a:br>
              <a:rPr lang="en-US" noProof="0"/>
            </a:br>
            <a:r>
              <a:rPr lang="en-US" noProof="0"/>
              <a:t>Title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EEDE58A0-A534-4BA6-A842-9291BD21B3B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853085">
            <a:off x="7075878" y="2826510"/>
            <a:ext cx="4975641" cy="1655762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55702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Divider Slide</a:t>
            </a:r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E88D0B4A-E9EE-4F17-AF07-687763131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1075" y="3345999"/>
            <a:ext cx="7319700" cy="1500187"/>
          </a:xfrm>
        </p:spPr>
        <p:txBody>
          <a:bodyPr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4643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6C9B7F00-EB71-4AB0-9B4E-A64B7BB58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225" y="1825625"/>
            <a:ext cx="10442575" cy="4351338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1442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2DC463F-D8D9-4961-B44E-0CCDE38BA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76085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5DB1D622-84A6-489A-91BE-DF1D23C03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76085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3669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5870" y="312092"/>
            <a:ext cx="4391191" cy="136812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A6B27D7-F5EE-4688-B64B-CDC996CB3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42689"/>
            <a:ext cx="5157787" cy="562385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9D3AFCF0-98C5-4ECC-A2A6-BA8BA0A645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38097"/>
            <a:ext cx="5157787" cy="3184634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3F44E47F-9EE9-414B-B2D8-DD6737905A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42689"/>
            <a:ext cx="5183188" cy="562385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D8D8261D-A3B4-4909-8FCD-D7C160F42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38097"/>
            <a:ext cx="5183188" cy="3184634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5233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E80D7DF-92B2-4A46-AA79-DDC69AC8A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347788"/>
            <a:ext cx="6172200" cy="43305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F0A242F9-0019-4B57-A03D-285B73836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06262"/>
            <a:ext cx="3932237" cy="2872065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anchor="ctr"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A01F06-84A3-407F-8D89-167A9D402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857494" y="721373"/>
            <a:ext cx="3918639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9802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1C9B27A5-4499-4F2B-843D-B4AC979D300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3188" y="1347788"/>
            <a:ext cx="6172200" cy="433053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4C8F7DBB-2923-48F9-AE53-06CE214A3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03601"/>
            <a:ext cx="3932237" cy="3074726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anchor="ctr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AB5B22-678B-4BFD-ABBC-49961466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8869">
            <a:off x="857652" y="725128"/>
            <a:ext cx="3833278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72488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0238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29EA0-54CE-44CE-A619-B63EB6AA2D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44441" y="2373246"/>
            <a:ext cx="9303119" cy="2111508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552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18500C30-FF27-4A5C-AA4F-B1D5C57A0F7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14240" y="793217"/>
            <a:ext cx="8877760" cy="6064783"/>
          </a:xfrm>
          <a:custGeom>
            <a:avLst/>
            <a:gdLst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7023591 w 8534400"/>
              <a:gd name="connsiteY2" fmla="*/ 0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8518563 w 8534400"/>
              <a:gd name="connsiteY2" fmla="*/ 14514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317991 w 8852391"/>
              <a:gd name="connsiteY0" fmla="*/ 6028722 h 6028722"/>
              <a:gd name="connsiteX1" fmla="*/ 0 w 8852391"/>
              <a:gd name="connsiteY1" fmla="*/ 2162629 h 6028722"/>
              <a:gd name="connsiteX2" fmla="*/ 8836554 w 8852391"/>
              <a:gd name="connsiteY2" fmla="*/ 0 h 6028722"/>
              <a:gd name="connsiteX3" fmla="*/ 8852391 w 8852391"/>
              <a:gd name="connsiteY3" fmla="*/ 6028722 h 6028722"/>
              <a:gd name="connsiteX4" fmla="*/ 317991 w 8852391"/>
              <a:gd name="connsiteY4" fmla="*/ 6028722 h 6028722"/>
              <a:gd name="connsiteX0" fmla="*/ 913076 w 8852391"/>
              <a:gd name="connsiteY0" fmla="*/ 6043236 h 6043236"/>
              <a:gd name="connsiteX1" fmla="*/ 0 w 8852391"/>
              <a:gd name="connsiteY1" fmla="*/ 2162629 h 6043236"/>
              <a:gd name="connsiteX2" fmla="*/ 8836554 w 8852391"/>
              <a:gd name="connsiteY2" fmla="*/ 0 h 6043236"/>
              <a:gd name="connsiteX3" fmla="*/ 8852391 w 8852391"/>
              <a:gd name="connsiteY3" fmla="*/ 6028722 h 6043236"/>
              <a:gd name="connsiteX4" fmla="*/ 913076 w 8852391"/>
              <a:gd name="connsiteY4" fmla="*/ 6043236 h 6043236"/>
              <a:gd name="connsiteX0" fmla="*/ 933682 w 8872997"/>
              <a:gd name="connsiteY0" fmla="*/ 6043236 h 6043236"/>
              <a:gd name="connsiteX1" fmla="*/ 0 w 8872997"/>
              <a:gd name="connsiteY1" fmla="*/ 2167781 h 6043236"/>
              <a:gd name="connsiteX2" fmla="*/ 8857160 w 8872997"/>
              <a:gd name="connsiteY2" fmla="*/ 0 h 6043236"/>
              <a:gd name="connsiteX3" fmla="*/ 8872997 w 8872997"/>
              <a:gd name="connsiteY3" fmla="*/ 6028722 h 6043236"/>
              <a:gd name="connsiteX4" fmla="*/ 933682 w 8872997"/>
              <a:gd name="connsiteY4" fmla="*/ 6043236 h 6043236"/>
              <a:gd name="connsiteX0" fmla="*/ 933682 w 8872997"/>
              <a:gd name="connsiteY0" fmla="*/ 6050963 h 6050963"/>
              <a:gd name="connsiteX1" fmla="*/ 0 w 8872997"/>
              <a:gd name="connsiteY1" fmla="*/ 2167781 h 6050963"/>
              <a:gd name="connsiteX2" fmla="*/ 8857160 w 8872997"/>
              <a:gd name="connsiteY2" fmla="*/ 0 h 6050963"/>
              <a:gd name="connsiteX3" fmla="*/ 8872997 w 8872997"/>
              <a:gd name="connsiteY3" fmla="*/ 6028722 h 6050963"/>
              <a:gd name="connsiteX4" fmla="*/ 933682 w 8872997"/>
              <a:gd name="connsiteY4" fmla="*/ 6050963 h 6050963"/>
              <a:gd name="connsiteX0" fmla="*/ 933682 w 8872997"/>
              <a:gd name="connsiteY0" fmla="*/ 6050963 h 6054480"/>
              <a:gd name="connsiteX1" fmla="*/ 0 w 8872997"/>
              <a:gd name="connsiteY1" fmla="*/ 2167781 h 6054480"/>
              <a:gd name="connsiteX2" fmla="*/ 8857160 w 8872997"/>
              <a:gd name="connsiteY2" fmla="*/ 0 h 6054480"/>
              <a:gd name="connsiteX3" fmla="*/ 8872997 w 8872997"/>
              <a:gd name="connsiteY3" fmla="*/ 6054480 h 6054480"/>
              <a:gd name="connsiteX4" fmla="*/ 933682 w 8872997"/>
              <a:gd name="connsiteY4" fmla="*/ 6050963 h 6054480"/>
              <a:gd name="connsiteX0" fmla="*/ 933682 w 8875190"/>
              <a:gd name="connsiteY0" fmla="*/ 6063842 h 6067359"/>
              <a:gd name="connsiteX1" fmla="*/ 0 w 8875190"/>
              <a:gd name="connsiteY1" fmla="*/ 2180660 h 6067359"/>
              <a:gd name="connsiteX2" fmla="*/ 8875190 w 8875190"/>
              <a:gd name="connsiteY2" fmla="*/ 0 h 6067359"/>
              <a:gd name="connsiteX3" fmla="*/ 8872997 w 8875190"/>
              <a:gd name="connsiteY3" fmla="*/ 6067359 h 6067359"/>
              <a:gd name="connsiteX4" fmla="*/ 933682 w 8875190"/>
              <a:gd name="connsiteY4" fmla="*/ 6063842 h 6067359"/>
              <a:gd name="connsiteX0" fmla="*/ 933682 w 8872997"/>
              <a:gd name="connsiteY0" fmla="*/ 6061266 h 6064783"/>
              <a:gd name="connsiteX1" fmla="*/ 0 w 8872997"/>
              <a:gd name="connsiteY1" fmla="*/ 2178084 h 6064783"/>
              <a:gd name="connsiteX2" fmla="*/ 8872614 w 8872997"/>
              <a:gd name="connsiteY2" fmla="*/ 0 h 6064783"/>
              <a:gd name="connsiteX3" fmla="*/ 8872997 w 8872997"/>
              <a:gd name="connsiteY3" fmla="*/ 6064783 h 6064783"/>
              <a:gd name="connsiteX4" fmla="*/ 933682 w 8872997"/>
              <a:gd name="connsiteY4" fmla="*/ 6061266 h 6064783"/>
              <a:gd name="connsiteX0" fmla="*/ 938445 w 8877760"/>
              <a:gd name="connsiteY0" fmla="*/ 6061266 h 6064783"/>
              <a:gd name="connsiteX1" fmla="*/ 0 w 8877760"/>
              <a:gd name="connsiteY1" fmla="*/ 2175703 h 6064783"/>
              <a:gd name="connsiteX2" fmla="*/ 8877377 w 8877760"/>
              <a:gd name="connsiteY2" fmla="*/ 0 h 6064783"/>
              <a:gd name="connsiteX3" fmla="*/ 8877760 w 8877760"/>
              <a:gd name="connsiteY3" fmla="*/ 6064783 h 6064783"/>
              <a:gd name="connsiteX4" fmla="*/ 938445 w 8877760"/>
              <a:gd name="connsiteY4" fmla="*/ 6061266 h 6064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7760" h="6064783">
                <a:moveTo>
                  <a:pt x="938445" y="6061266"/>
                </a:moveTo>
                <a:lnTo>
                  <a:pt x="0" y="2175703"/>
                </a:lnTo>
                <a:lnTo>
                  <a:pt x="8877377" y="0"/>
                </a:lnTo>
                <a:cubicBezTo>
                  <a:pt x="8877505" y="2021594"/>
                  <a:pt x="8877632" y="4043189"/>
                  <a:pt x="8877760" y="6064783"/>
                </a:cubicBezTo>
                <a:lnTo>
                  <a:pt x="938445" y="6061266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Divider Slide</a:t>
            </a:r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365204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9228556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nu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raphic 2">
            <a:extLst>
              <a:ext uri="{FF2B5EF4-FFF2-40B4-BE49-F238E27FC236}">
                <a16:creationId xmlns:a16="http://schemas.microsoft.com/office/drawing/2014/main" id="{5D6F87F4-A9FD-42C2-B2B3-2EBAE9413A33}"/>
              </a:ext>
            </a:extLst>
          </p:cNvPr>
          <p:cNvSpPr/>
          <p:nvPr/>
        </p:nvSpPr>
        <p:spPr>
          <a:xfrm>
            <a:off x="-12778" y="429785"/>
            <a:ext cx="7606299" cy="1490682"/>
          </a:xfrm>
          <a:custGeom>
            <a:avLst/>
            <a:gdLst>
              <a:gd name="connsiteX0" fmla="*/ 7602514 w 7606298"/>
              <a:gd name="connsiteY0" fmla="*/ 407745 h 1490681"/>
              <a:gd name="connsiteX1" fmla="*/ 12778 w 7606298"/>
              <a:gd name="connsiteY1" fmla="*/ 12778 h 1490681"/>
              <a:gd name="connsiteX2" fmla="*/ 12778 w 7606298"/>
              <a:gd name="connsiteY2" fmla="*/ 1056256 h 1490681"/>
              <a:gd name="connsiteX3" fmla="*/ 7593596 w 7606298"/>
              <a:gd name="connsiteY3" fmla="*/ 1481801 h 1490681"/>
              <a:gd name="connsiteX4" fmla="*/ 7602514 w 7606298"/>
              <a:gd name="connsiteY4" fmla="*/ 407745 h 1490681"/>
              <a:gd name="connsiteX5" fmla="*/ 7602514 w 7606298"/>
              <a:gd name="connsiteY5" fmla="*/ 407745 h 1490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06298" h="1490681">
                <a:moveTo>
                  <a:pt x="7602514" y="407745"/>
                </a:moveTo>
                <a:cubicBezTo>
                  <a:pt x="7602514" y="407745"/>
                  <a:pt x="3107535" y="56097"/>
                  <a:pt x="12778" y="12778"/>
                </a:cubicBezTo>
                <a:lnTo>
                  <a:pt x="12778" y="1056256"/>
                </a:lnTo>
                <a:cubicBezTo>
                  <a:pt x="6306768" y="1024403"/>
                  <a:pt x="7593596" y="1481801"/>
                  <a:pt x="7593596" y="1481801"/>
                </a:cubicBezTo>
                <a:lnTo>
                  <a:pt x="7602514" y="407745"/>
                </a:lnTo>
                <a:lnTo>
                  <a:pt x="7602514" y="407745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100000">
                <a:schemeClr val="accent2">
                  <a:alpha val="20000"/>
                </a:schemeClr>
              </a:gs>
            </a:gsLst>
            <a:lin ang="60000" scaled="0"/>
          </a:gra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F27BBFB4-84C4-42C9-9CB3-DFD801CEBF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200" y="1896003"/>
            <a:ext cx="528638" cy="1092200"/>
          </a:xfrm>
        </p:spPr>
        <p:txBody>
          <a:bodyPr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1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8BBE7AC-17E7-4828-A40C-39EED5284E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85863" y="2088090"/>
            <a:ext cx="3103110" cy="800100"/>
          </a:xfrm>
        </p:spPr>
        <p:txBody>
          <a:bodyPr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33" name="Text Placeholder 21">
            <a:extLst>
              <a:ext uri="{FF2B5EF4-FFF2-40B4-BE49-F238E27FC236}">
                <a16:creationId xmlns:a16="http://schemas.microsoft.com/office/drawing/2014/main" id="{FC1057E8-2611-45B5-913B-82D301FE8A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04600" y="1896003"/>
            <a:ext cx="528638" cy="1092200"/>
          </a:xfrm>
        </p:spPr>
        <p:txBody>
          <a:bodyPr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2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A65257E6-B10F-49C0-862A-53648E3F2D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49603" y="2088090"/>
            <a:ext cx="2243918" cy="800100"/>
          </a:xfrm>
        </p:spPr>
        <p:txBody>
          <a:bodyPr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83A147CC-1513-463A-8B07-CC14AEC845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890713" y="1913782"/>
            <a:ext cx="528638" cy="1092200"/>
          </a:xfrm>
        </p:spPr>
        <p:txBody>
          <a:bodyPr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3</a:t>
            </a:r>
          </a:p>
        </p:txBody>
      </p:sp>
      <p:sp>
        <p:nvSpPr>
          <p:cNvPr id="38" name="Text Placeholder 24">
            <a:extLst>
              <a:ext uri="{FF2B5EF4-FFF2-40B4-BE49-F238E27FC236}">
                <a16:creationId xmlns:a16="http://schemas.microsoft.com/office/drawing/2014/main" id="{BCE98261-6A42-49F1-B208-2E6C24DFCF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35716" y="2105869"/>
            <a:ext cx="2959116" cy="800100"/>
          </a:xfrm>
        </p:spPr>
        <p:txBody>
          <a:bodyPr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0" name="Text Placeholder 24">
            <a:extLst>
              <a:ext uri="{FF2B5EF4-FFF2-40B4-BE49-F238E27FC236}">
                <a16:creationId xmlns:a16="http://schemas.microsoft.com/office/drawing/2014/main" id="{937F4311-EBEC-44E3-8542-07503B54D77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91723" y="2943573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3" name="Text Placeholder 24">
            <a:extLst>
              <a:ext uri="{FF2B5EF4-FFF2-40B4-BE49-F238E27FC236}">
                <a16:creationId xmlns:a16="http://schemas.microsoft.com/office/drawing/2014/main" id="{FED4B056-A42A-4115-B98D-177B9AFDABF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590348" y="2943573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5" name="Text Placeholder 24">
            <a:extLst>
              <a:ext uri="{FF2B5EF4-FFF2-40B4-BE49-F238E27FC236}">
                <a16:creationId xmlns:a16="http://schemas.microsoft.com/office/drawing/2014/main" id="{2D359611-5488-43D7-A2A6-E60DB2E1D87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794793" y="2943573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6" name="Text Placeholder 24">
            <a:extLst>
              <a:ext uri="{FF2B5EF4-FFF2-40B4-BE49-F238E27FC236}">
                <a16:creationId xmlns:a16="http://schemas.microsoft.com/office/drawing/2014/main" id="{F2182E7C-B18B-4F73-B0D1-86196D992B1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876955" y="2942030"/>
            <a:ext cx="3517877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8" name="Text Placeholder 24">
            <a:extLst>
              <a:ext uri="{FF2B5EF4-FFF2-40B4-BE49-F238E27FC236}">
                <a16:creationId xmlns:a16="http://schemas.microsoft.com/office/drawing/2014/main" id="{3D51A445-889E-44A8-AF12-58BC161D148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1722" y="5607548"/>
            <a:ext cx="3397251" cy="800100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9" name="Text Placeholder 24">
            <a:extLst>
              <a:ext uri="{FF2B5EF4-FFF2-40B4-BE49-F238E27FC236}">
                <a16:creationId xmlns:a16="http://schemas.microsoft.com/office/drawing/2014/main" id="{358BC44E-644D-4E21-A055-1178CD0D269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794792" y="4909834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50" name="Text Placeholder 24">
            <a:extLst>
              <a:ext uri="{FF2B5EF4-FFF2-40B4-BE49-F238E27FC236}">
                <a16:creationId xmlns:a16="http://schemas.microsoft.com/office/drawing/2014/main" id="{32C60917-FE9C-4C02-976E-9F4DF95F161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890713" y="4909834"/>
            <a:ext cx="2692939" cy="800100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55" name="Picture Placeholder 12">
            <a:extLst>
              <a:ext uri="{FF2B5EF4-FFF2-40B4-BE49-F238E27FC236}">
                <a16:creationId xmlns:a16="http://schemas.microsoft.com/office/drawing/2014/main" id="{2535BC4C-3D36-473A-B9EF-EC6F3BA67113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891723" y="3816446"/>
            <a:ext cx="1636776" cy="161848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6" name="Picture Placeholder 12">
            <a:extLst>
              <a:ext uri="{FF2B5EF4-FFF2-40B4-BE49-F238E27FC236}">
                <a16:creationId xmlns:a16="http://schemas.microsoft.com/office/drawing/2014/main" id="{A1E61843-0C1E-4581-98C1-C9247F7043AC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2590348" y="3816446"/>
            <a:ext cx="1636776" cy="161848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7" name="Picture Placeholder 12">
            <a:extLst>
              <a:ext uri="{FF2B5EF4-FFF2-40B4-BE49-F238E27FC236}">
                <a16:creationId xmlns:a16="http://schemas.microsoft.com/office/drawing/2014/main" id="{F3B39F0E-B245-4510-8C07-0EC29B83F1BA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794793" y="3816446"/>
            <a:ext cx="2048256" cy="89611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8" name="Picture Placeholder 9">
            <a:extLst>
              <a:ext uri="{FF2B5EF4-FFF2-40B4-BE49-F238E27FC236}">
                <a16:creationId xmlns:a16="http://schemas.microsoft.com/office/drawing/2014/main" id="{A9E755CD-1A38-4F75-A18E-2D31E4934C8A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7876955" y="3864572"/>
            <a:ext cx="1481328" cy="75895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750AC0-7255-417F-919C-19DF42857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65125"/>
            <a:ext cx="7909560" cy="1069848"/>
          </a:xfr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10800000" scaled="1"/>
          </a:gradFill>
        </p:spPr>
        <p:txBody>
          <a:bodyPr lIns="900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How to use this template</a:t>
            </a:r>
          </a:p>
        </p:txBody>
      </p:sp>
    </p:spTree>
    <p:extLst>
      <p:ext uri="{BB962C8B-B14F-4D97-AF65-F5344CB8AC3E}">
        <p14:creationId xmlns:p14="http://schemas.microsoft.com/office/powerpoint/2010/main" val="2464497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aphic 16">
            <a:extLst>
              <a:ext uri="{FF2B5EF4-FFF2-40B4-BE49-F238E27FC236}">
                <a16:creationId xmlns:a16="http://schemas.microsoft.com/office/drawing/2014/main" id="{AD638337-297E-49B3-AE0F-B36EC9D01661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FA8DCE5-120B-4D39-B899-95EBEC388DEA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3F4B5D3-A813-434A-B7AA-8FEE19B9CF16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FBA5C-859C-4C16-8ECF-9FCA37E77D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442380"/>
            <a:ext cx="3913632" cy="80467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72000" bIns="72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F8466-F90A-4774-B172-0061F1A7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76C28-113A-459C-BD12-125E112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1ADD0-1305-43DD-A03D-2FE3B5D0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0" name="Graphic 23">
            <a:extLst>
              <a:ext uri="{FF2B5EF4-FFF2-40B4-BE49-F238E27FC236}">
                <a16:creationId xmlns:a16="http://schemas.microsoft.com/office/drawing/2014/main" id="{74E08599-4D6A-4CDA-9228-3DBD31E1E64D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1" name="Graphic 6">
            <a:extLst>
              <a:ext uri="{FF2B5EF4-FFF2-40B4-BE49-F238E27FC236}">
                <a16:creationId xmlns:a16="http://schemas.microsoft.com/office/drawing/2014/main" id="{548D0821-4E36-47CF-A7AC-8FB339F5F24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708432B-D626-47BC-8C1E-E5F2ADCDC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46111" y="974881"/>
            <a:ext cx="3933620" cy="734415"/>
          </a:xfrm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Text Layout 1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8041375-FFF3-48A5-8985-52AD4D496A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8990" y="3392622"/>
            <a:ext cx="3913188" cy="2249488"/>
          </a:xfrm>
        </p:spPr>
        <p:txBody>
          <a:bodyPr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 b="0"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grpSp>
        <p:nvGrpSpPr>
          <p:cNvPr id="19" name="Graphic 17">
            <a:extLst>
              <a:ext uri="{FF2B5EF4-FFF2-40B4-BE49-F238E27FC236}">
                <a16:creationId xmlns:a16="http://schemas.microsoft.com/office/drawing/2014/main" id="{1CF7F5A7-666B-4C97-8F1C-0930361F612E}"/>
              </a:ext>
            </a:extLst>
          </p:cNvPr>
          <p:cNvGrpSpPr/>
          <p:nvPr/>
        </p:nvGrpSpPr>
        <p:grpSpPr>
          <a:xfrm>
            <a:off x="5530724" y="0"/>
            <a:ext cx="6340653" cy="6429600"/>
            <a:chOff x="5530724" y="0"/>
            <a:chExt cx="6340653" cy="64296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7BC95EC-0C9A-48BD-BC1E-AF1C1DA9C02C}"/>
                </a:ext>
              </a:extLst>
            </p:cNvPr>
            <p:cNvSpPr/>
            <p:nvPr/>
          </p:nvSpPr>
          <p:spPr>
            <a:xfrm>
              <a:off x="5518024" y="-12700"/>
              <a:ext cx="2287209" cy="5565543"/>
            </a:xfrm>
            <a:custGeom>
              <a:avLst/>
              <a:gdLst>
                <a:gd name="connsiteX0" fmla="*/ 1132162 w 2287209"/>
                <a:gd name="connsiteY0" fmla="*/ 5560454 h 5565543"/>
                <a:gd name="connsiteX1" fmla="*/ 2283391 w 2287209"/>
                <a:gd name="connsiteY1" fmla="*/ 12700 h 5565543"/>
                <a:gd name="connsiteX2" fmla="*/ 552736 w 2287209"/>
                <a:gd name="connsiteY2" fmla="*/ 12700 h 5565543"/>
                <a:gd name="connsiteX3" fmla="*/ 12700 w 2287209"/>
                <a:gd name="connsiteY3" fmla="*/ 5359688 h 5565543"/>
                <a:gd name="connsiteX4" fmla="*/ 1132162 w 2287209"/>
                <a:gd name="connsiteY4" fmla="*/ 5560454 h 556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7209" h="5565543">
                  <a:moveTo>
                    <a:pt x="1132162" y="5560454"/>
                  </a:moveTo>
                  <a:lnTo>
                    <a:pt x="2283391" y="12700"/>
                  </a:lnTo>
                  <a:lnTo>
                    <a:pt x="552736" y="12700"/>
                  </a:lnTo>
                  <a:cubicBezTo>
                    <a:pt x="569255" y="560360"/>
                    <a:pt x="573067" y="2477804"/>
                    <a:pt x="12700" y="5359688"/>
                  </a:cubicBezTo>
                  <a:cubicBezTo>
                    <a:pt x="363406" y="5395267"/>
                    <a:pt x="1132162" y="5560454"/>
                    <a:pt x="1132162" y="5560454"/>
                  </a:cubicBezTo>
                  <a:close/>
                </a:path>
              </a:pathLst>
            </a:custGeom>
            <a:gradFill flip="none" rotWithShape="1">
              <a:gsLst>
                <a:gs pos="3000">
                  <a:schemeClr val="accent5">
                    <a:alpha val="6000"/>
                  </a:schemeClr>
                </a:gs>
                <a:gs pos="100000">
                  <a:schemeClr val="accent5">
                    <a:alpha val="50000"/>
                  </a:schemeClr>
                </a:gs>
              </a:gsLst>
              <a:lin ang="5880000" scaled="0"/>
              <a:tileRect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5F80F8-FA23-4496-B401-E10D70AC21A8}"/>
                </a:ext>
              </a:extLst>
            </p:cNvPr>
            <p:cNvSpPr/>
            <p:nvPr/>
          </p:nvSpPr>
          <p:spPr>
            <a:xfrm>
              <a:off x="5537084" y="-12700"/>
              <a:ext cx="6340653" cy="6455013"/>
            </a:xfrm>
            <a:custGeom>
              <a:avLst/>
              <a:gdLst>
                <a:gd name="connsiteX0" fmla="*/ 5080140 w 6340653"/>
                <a:gd name="connsiteY0" fmla="*/ 6446112 h 6455013"/>
                <a:gd name="connsiteX1" fmla="*/ 6334294 w 6340653"/>
                <a:gd name="connsiteY1" fmla="*/ 545112 h 6455013"/>
                <a:gd name="connsiteX2" fmla="*/ 3831070 w 6340653"/>
                <a:gd name="connsiteY2" fmla="*/ 12700 h 6455013"/>
                <a:gd name="connsiteX3" fmla="*/ 1151222 w 6340653"/>
                <a:gd name="connsiteY3" fmla="*/ 12700 h 6455013"/>
                <a:gd name="connsiteX4" fmla="*/ 12700 w 6340653"/>
                <a:gd name="connsiteY4" fmla="*/ 5369854 h 645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0653" h="6455013">
                  <a:moveTo>
                    <a:pt x="5080140" y="6446112"/>
                  </a:moveTo>
                  <a:lnTo>
                    <a:pt x="6334294" y="545112"/>
                  </a:lnTo>
                  <a:lnTo>
                    <a:pt x="3831070" y="12700"/>
                  </a:lnTo>
                  <a:lnTo>
                    <a:pt x="1151222" y="12700"/>
                  </a:lnTo>
                  <a:lnTo>
                    <a:pt x="12700" y="536985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0" scaled="1"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5F2E539-DDA4-47DC-A929-17C7DB4D8C88}"/>
                </a:ext>
              </a:extLst>
            </p:cNvPr>
            <p:cNvSpPr/>
            <p:nvPr/>
          </p:nvSpPr>
          <p:spPr>
            <a:xfrm>
              <a:off x="5830609" y="-12700"/>
              <a:ext cx="5756144" cy="6150052"/>
            </a:xfrm>
            <a:custGeom>
              <a:avLst/>
              <a:gdLst>
                <a:gd name="connsiteX0" fmla="*/ 5715476 w 5756143"/>
                <a:gd name="connsiteY0" fmla="*/ 764938 h 6150052"/>
                <a:gd name="connsiteX1" fmla="*/ 4579496 w 5756143"/>
                <a:gd name="connsiteY1" fmla="*/ 6113197 h 6150052"/>
                <a:gd name="connsiteX2" fmla="*/ 43196 w 5756143"/>
                <a:gd name="connsiteY2" fmla="*/ 5150027 h 6150052"/>
                <a:gd name="connsiteX3" fmla="*/ 1134704 w 5756143"/>
                <a:gd name="connsiteY3" fmla="*/ 12700 h 6150052"/>
                <a:gd name="connsiteX4" fmla="*/ 1109290 w 5756143"/>
                <a:gd name="connsiteY4" fmla="*/ 12700 h 6150052"/>
                <a:gd name="connsiteX5" fmla="*/ 12700 w 5756143"/>
                <a:gd name="connsiteY5" fmla="*/ 5169087 h 6150052"/>
                <a:gd name="connsiteX6" fmla="*/ 4598556 w 5756143"/>
                <a:gd name="connsiteY6" fmla="*/ 6143693 h 6150052"/>
                <a:gd name="connsiteX7" fmla="*/ 5743431 w 5756143"/>
                <a:gd name="connsiteY7" fmla="*/ 757314 h 6150052"/>
                <a:gd name="connsiteX8" fmla="*/ 5745972 w 5756143"/>
                <a:gd name="connsiteY8" fmla="*/ 744607 h 6150052"/>
                <a:gd name="connsiteX9" fmla="*/ 2299910 w 5756143"/>
                <a:gd name="connsiteY9" fmla="*/ 12700 h 6150052"/>
                <a:gd name="connsiteX10" fmla="*/ 2177925 w 5756143"/>
                <a:gd name="connsiteY10" fmla="*/ 12700 h 615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56143" h="6150052">
                  <a:moveTo>
                    <a:pt x="5715476" y="764938"/>
                  </a:moveTo>
                  <a:lnTo>
                    <a:pt x="4579496" y="6113197"/>
                  </a:lnTo>
                  <a:lnTo>
                    <a:pt x="43196" y="5150027"/>
                  </a:lnTo>
                  <a:lnTo>
                    <a:pt x="1134704" y="12700"/>
                  </a:lnTo>
                  <a:lnTo>
                    <a:pt x="1109290" y="12700"/>
                  </a:lnTo>
                  <a:lnTo>
                    <a:pt x="12700" y="5169087"/>
                  </a:lnTo>
                  <a:lnTo>
                    <a:pt x="4598556" y="6143693"/>
                  </a:lnTo>
                  <a:lnTo>
                    <a:pt x="5743431" y="757314"/>
                  </a:lnTo>
                  <a:lnTo>
                    <a:pt x="5745972" y="744607"/>
                  </a:lnTo>
                  <a:lnTo>
                    <a:pt x="2299910" y="12700"/>
                  </a:lnTo>
                  <a:lnTo>
                    <a:pt x="2177925" y="12700"/>
                  </a:lnTo>
                  <a:close/>
                </a:path>
              </a:pathLst>
            </a:custGeom>
            <a:solidFill>
              <a:schemeClr val="bg1"/>
            </a:soli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76641E2E-882B-485E-AD7C-2BC054BEA52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 rot="720000">
            <a:off x="6384187" y="209524"/>
            <a:ext cx="4647699" cy="5472101"/>
          </a:xfrm>
          <a:custGeom>
            <a:avLst/>
            <a:gdLst>
              <a:gd name="connsiteX0" fmla="*/ 0 w 4643879"/>
              <a:gd name="connsiteY0" fmla="*/ 5462044 h 5462044"/>
              <a:gd name="connsiteX1" fmla="*/ 1160970 w 4643879"/>
              <a:gd name="connsiteY1" fmla="*/ 0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6146 w 4643879"/>
              <a:gd name="connsiteY2" fmla="*/ 8068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4634592 w 4643879"/>
              <a:gd name="connsiteY4" fmla="*/ 5460922 h 5462044"/>
              <a:gd name="connsiteX5" fmla="*/ 0 w 4643879"/>
              <a:gd name="connsiteY5" fmla="*/ 5462044 h 546204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72101 h 5472101"/>
              <a:gd name="connsiteX1" fmla="*/ 8345 w 4647218"/>
              <a:gd name="connsiteY1" fmla="*/ 21518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0 w 4647218"/>
              <a:gd name="connsiteY0" fmla="*/ 5472101 h 5472101"/>
              <a:gd name="connsiteX1" fmla="*/ 5908 w 4647218"/>
              <a:gd name="connsiteY1" fmla="*/ 22456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38412 w 4647699"/>
              <a:gd name="connsiteY4" fmla="*/ 5465839 h 5472101"/>
              <a:gd name="connsiteX5" fmla="*/ 481 w 4647699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43537 w 4647699"/>
              <a:gd name="connsiteY4" fmla="*/ 5464749 h 5472101"/>
              <a:gd name="connsiteX5" fmla="*/ 481 w 4647699"/>
              <a:gd name="connsiteY5" fmla="*/ 5472101 h 547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7699" h="5472101">
                <a:moveTo>
                  <a:pt x="481" y="5472101"/>
                </a:moveTo>
                <a:cubicBezTo>
                  <a:pt x="4478" y="3656033"/>
                  <a:pt x="-2747" y="2037289"/>
                  <a:pt x="1250" y="221221"/>
                </a:cubicBezTo>
                <a:lnTo>
                  <a:pt x="1049359" y="0"/>
                </a:lnTo>
                <a:lnTo>
                  <a:pt x="4647699" y="4917"/>
                </a:lnTo>
                <a:cubicBezTo>
                  <a:pt x="4644603" y="1825224"/>
                  <a:pt x="4646633" y="3644442"/>
                  <a:pt x="4643537" y="5464749"/>
                </a:cubicBezTo>
                <a:lnTo>
                  <a:pt x="481" y="5472101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58144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16">
            <a:extLst>
              <a:ext uri="{FF2B5EF4-FFF2-40B4-BE49-F238E27FC236}">
                <a16:creationId xmlns:a16="http://schemas.microsoft.com/office/drawing/2014/main" id="{AD4D64B1-E729-4A4C-8FF7-134EACCE9ED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7668185-4891-4CEF-B849-B73B1AD90FD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A3C1BE6-5446-49A0-9C65-D92077D0E911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7C1B33-ECEC-4E34-B218-27830F70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31CE7A-B999-4982-BCDD-EEC4E9A23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317B1B-B559-4F47-A9AB-834EB93A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3F3C396-D7E8-4134-99CB-83AC5015781D}"/>
              </a:ext>
            </a:extLst>
          </p:cNvPr>
          <p:cNvGrpSpPr/>
          <p:nvPr userDrawn="1"/>
        </p:nvGrpSpPr>
        <p:grpSpPr>
          <a:xfrm flipH="1">
            <a:off x="7321677" y="587196"/>
            <a:ext cx="4885313" cy="1632656"/>
            <a:chOff x="-26126" y="587196"/>
            <a:chExt cx="4885313" cy="1632656"/>
          </a:xfrm>
        </p:grpSpPr>
        <p:sp>
          <p:nvSpPr>
            <p:cNvPr id="11" name="Graphic 23">
              <a:extLst>
                <a:ext uri="{FF2B5EF4-FFF2-40B4-BE49-F238E27FC236}">
                  <a16:creationId xmlns:a16="http://schemas.microsoft.com/office/drawing/2014/main" id="{545A4C09-DA17-4F53-9893-7152B53CD712}"/>
                </a:ext>
              </a:extLst>
            </p:cNvPr>
            <p:cNvSpPr/>
            <p:nvPr userDrawn="1"/>
          </p:nvSpPr>
          <p:spPr>
            <a:xfrm>
              <a:off x="-24517" y="970945"/>
              <a:ext cx="4593600" cy="1238400"/>
            </a:xfrm>
            <a:custGeom>
              <a:avLst/>
              <a:gdLst>
                <a:gd name="connsiteX0" fmla="*/ 3451384 w 3457575"/>
                <a:gd name="connsiteY0" fmla="*/ 842439 h 942975"/>
                <a:gd name="connsiteX1" fmla="*/ 3367564 w 3457575"/>
                <a:gd name="connsiteY1" fmla="*/ 44244 h 942975"/>
                <a:gd name="connsiteX2" fmla="*/ 7144 w 3457575"/>
                <a:gd name="connsiteY2" fmla="*/ 129969 h 942975"/>
                <a:gd name="connsiteX3" fmla="*/ 7144 w 3457575"/>
                <a:gd name="connsiteY3" fmla="*/ 936736 h 942975"/>
                <a:gd name="connsiteX4" fmla="*/ 3451384 w 3457575"/>
                <a:gd name="connsiteY4" fmla="*/ 842439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7575" h="942975">
                  <a:moveTo>
                    <a:pt x="3451384" y="842439"/>
                  </a:moveTo>
                  <a:lnTo>
                    <a:pt x="3367564" y="44244"/>
                  </a:lnTo>
                  <a:cubicBezTo>
                    <a:pt x="3367564" y="44244"/>
                    <a:pt x="2172176" y="-81486"/>
                    <a:pt x="7144" y="129969"/>
                  </a:cubicBezTo>
                  <a:lnTo>
                    <a:pt x="7144" y="936736"/>
                  </a:lnTo>
                  <a:cubicBezTo>
                    <a:pt x="1989296" y="739569"/>
                    <a:pt x="3451384" y="842439"/>
                    <a:pt x="3451384" y="84243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alpha val="10000"/>
                  </a:schemeClr>
                </a:gs>
                <a:gs pos="88000">
                  <a:schemeClr val="accent2">
                    <a:alpha val="50000"/>
                  </a:schemeClr>
                </a:gs>
              </a:gsLst>
              <a:lin ang="108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2" name="Graphic 6">
              <a:extLst>
                <a:ext uri="{FF2B5EF4-FFF2-40B4-BE49-F238E27FC236}">
                  <a16:creationId xmlns:a16="http://schemas.microsoft.com/office/drawing/2014/main" id="{2D92C53E-EB06-4CBC-A335-BC3156E96896}"/>
                </a:ext>
              </a:extLst>
            </p:cNvPr>
            <p:cNvSpPr/>
            <p:nvPr userDrawn="1"/>
          </p:nvSpPr>
          <p:spPr>
            <a:xfrm>
              <a:off x="-26126" y="587196"/>
              <a:ext cx="4885313" cy="1632656"/>
            </a:xfrm>
            <a:custGeom>
              <a:avLst/>
              <a:gdLst>
                <a:gd name="connsiteX0" fmla="*/ 12607 w 4885312"/>
                <a:gd name="connsiteY0" fmla="*/ 1627544 h 1632656"/>
                <a:gd name="connsiteX1" fmla="*/ 4876404 w 4885312"/>
                <a:gd name="connsiteY1" fmla="*/ 1073201 h 1632656"/>
                <a:gd name="connsiteX2" fmla="*/ 4765029 w 4885312"/>
                <a:gd name="connsiteY2" fmla="*/ 12607 h 1632656"/>
                <a:gd name="connsiteX3" fmla="*/ 12607 w 4885312"/>
                <a:gd name="connsiteY3" fmla="*/ 554294 h 1632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85312" h="1632656">
                  <a:moveTo>
                    <a:pt x="12607" y="1627544"/>
                  </a:moveTo>
                  <a:lnTo>
                    <a:pt x="4876404" y="1073201"/>
                  </a:lnTo>
                  <a:lnTo>
                    <a:pt x="4765029" y="12607"/>
                  </a:lnTo>
                  <a:lnTo>
                    <a:pt x="12607" y="554294"/>
                  </a:lnTo>
                  <a:close/>
                </a:path>
              </a:pathLst>
            </a:custGeom>
            <a:gradFill flip="none" rotWithShape="1">
              <a:gsLst>
                <a:gs pos="9000">
                  <a:schemeClr val="accent1"/>
                </a:gs>
                <a:gs pos="100000">
                  <a:schemeClr val="accent2"/>
                </a:gs>
              </a:gsLst>
              <a:lin ang="360000" scaled="0"/>
              <a:tileRect/>
            </a:gradFill>
            <a:ln w="126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D3A443B5-C60C-4149-99AA-5309F8B41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360000">
            <a:off x="7354844" y="895259"/>
            <a:ext cx="4735459" cy="1012583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Text Layout 2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D901BA76-252C-47D8-A48A-ECBA799BFCC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79053" y="2442380"/>
            <a:ext cx="3913632" cy="804672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9D30E37C-4282-4FD1-9238-5F541F189E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32841" y="3401290"/>
            <a:ext cx="4347933" cy="693295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Clr>
                <a:schemeClr val="accent2"/>
              </a:buClr>
              <a:buNone/>
              <a:defRPr sz="160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2B21A588-9CF1-4122-959A-D1A3DA672B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32841" y="4200309"/>
            <a:ext cx="4347933" cy="1408743"/>
          </a:xfrm>
        </p:spPr>
        <p:txBody>
          <a:bodyPr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grpSp>
        <p:nvGrpSpPr>
          <p:cNvPr id="22" name="Graphic 20">
            <a:extLst>
              <a:ext uri="{FF2B5EF4-FFF2-40B4-BE49-F238E27FC236}">
                <a16:creationId xmlns:a16="http://schemas.microsoft.com/office/drawing/2014/main" id="{15D5C0A2-3C70-442D-AAF6-E16ADACDBF4F}"/>
              </a:ext>
            </a:extLst>
          </p:cNvPr>
          <p:cNvGrpSpPr/>
          <p:nvPr/>
        </p:nvGrpSpPr>
        <p:grpSpPr>
          <a:xfrm>
            <a:off x="-12667" y="-12667"/>
            <a:ext cx="6418971" cy="6160919"/>
            <a:chOff x="-12667" y="-12667"/>
            <a:chExt cx="6418971" cy="6160919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BA690C0-CF33-41CB-B76C-FC462F39BB66}"/>
                </a:ext>
              </a:extLst>
            </p:cNvPr>
            <p:cNvSpPr/>
            <p:nvPr/>
          </p:nvSpPr>
          <p:spPr>
            <a:xfrm>
              <a:off x="0" y="4388743"/>
              <a:ext cx="6396137" cy="1759509"/>
            </a:xfrm>
            <a:custGeom>
              <a:avLst/>
              <a:gdLst>
                <a:gd name="connsiteX0" fmla="*/ 6346644 w 6418971"/>
                <a:gd name="connsiteY0" fmla="*/ 12667 h 1776000"/>
                <a:gd name="connsiteX1" fmla="*/ 12667 w 6418971"/>
                <a:gd name="connsiteY1" fmla="*/ 456667 h 1776000"/>
                <a:gd name="connsiteX2" fmla="*/ 12667 w 6418971"/>
                <a:gd name="connsiteY2" fmla="*/ 1772176 h 1776000"/>
                <a:gd name="connsiteX3" fmla="*/ 6408804 w 6418971"/>
                <a:gd name="connsiteY3" fmla="*/ 909547 h 1776000"/>
                <a:gd name="connsiteX4" fmla="*/ 6346644 w 6418971"/>
                <a:gd name="connsiteY4" fmla="*/ 12667 h 1776000"/>
                <a:gd name="connsiteX0" fmla="*/ 6333977 w 6396137"/>
                <a:gd name="connsiteY0" fmla="*/ 0 h 1759509"/>
                <a:gd name="connsiteX1" fmla="*/ 0 w 6396137"/>
                <a:gd name="connsiteY1" fmla="*/ 444000 h 1759509"/>
                <a:gd name="connsiteX2" fmla="*/ 0 w 6396137"/>
                <a:gd name="connsiteY2" fmla="*/ 1759509 h 1759509"/>
                <a:gd name="connsiteX3" fmla="*/ 6396137 w 6396137"/>
                <a:gd name="connsiteY3" fmla="*/ 834832 h 1759509"/>
                <a:gd name="connsiteX4" fmla="*/ 6333977 w 6396137"/>
                <a:gd name="connsiteY4" fmla="*/ 0 h 1759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6137" h="1759509">
                  <a:moveTo>
                    <a:pt x="6333977" y="0"/>
                  </a:moveTo>
                  <a:lnTo>
                    <a:pt x="0" y="444000"/>
                  </a:lnTo>
                  <a:lnTo>
                    <a:pt x="0" y="1759509"/>
                  </a:lnTo>
                  <a:cubicBezTo>
                    <a:pt x="1074480" y="1438560"/>
                    <a:pt x="3085166" y="949003"/>
                    <a:pt x="6396137" y="834832"/>
                  </a:cubicBezTo>
                  <a:cubicBezTo>
                    <a:pt x="6369497" y="303301"/>
                    <a:pt x="6333977" y="0"/>
                    <a:pt x="633397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0"/>
                  </a:schemeClr>
                </a:gs>
                <a:gs pos="100000">
                  <a:schemeClr val="accent5">
                    <a:alpha val="6000"/>
                  </a:schemeClr>
                </a:gs>
              </a:gsLst>
              <a:lin ang="10800000" scaled="1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D855DB-2DC5-479D-94A0-542899B6911B}"/>
                </a:ext>
              </a:extLst>
            </p:cNvPr>
            <p:cNvSpPr/>
            <p:nvPr/>
          </p:nvSpPr>
          <p:spPr>
            <a:xfrm>
              <a:off x="-12667" y="-12667"/>
              <a:ext cx="6418971" cy="5683200"/>
            </a:xfrm>
            <a:custGeom>
              <a:avLst/>
              <a:gdLst>
                <a:gd name="connsiteX0" fmla="*/ 12667 w 6418971"/>
                <a:gd name="connsiteY0" fmla="*/ 5681913 h 5683200"/>
                <a:gd name="connsiteX1" fmla="*/ 6408804 w 6418971"/>
                <a:gd name="connsiteY1" fmla="*/ 5234107 h 5683200"/>
                <a:gd name="connsiteX2" fmla="*/ 6043456 w 6418971"/>
                <a:gd name="connsiteY2" fmla="*/ 12667 h 5683200"/>
                <a:gd name="connsiteX3" fmla="*/ 12667 w 6418971"/>
                <a:gd name="connsiteY3" fmla="*/ 12667 h 568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8971" h="5683200">
                  <a:moveTo>
                    <a:pt x="12667" y="5681913"/>
                  </a:moveTo>
                  <a:lnTo>
                    <a:pt x="6408804" y="5234107"/>
                  </a:lnTo>
                  <a:lnTo>
                    <a:pt x="6043456" y="12667"/>
                  </a:lnTo>
                  <a:lnTo>
                    <a:pt x="12667" y="12667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840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2DADFD8-5DEE-449A-A576-39F98BB2A88B}"/>
                </a:ext>
              </a:extLst>
            </p:cNvPr>
            <p:cNvSpPr/>
            <p:nvPr/>
          </p:nvSpPr>
          <p:spPr>
            <a:xfrm>
              <a:off x="-12667" y="-12667"/>
              <a:ext cx="6114514" cy="5404114"/>
            </a:xfrm>
            <a:custGeom>
              <a:avLst/>
              <a:gdLst>
                <a:gd name="connsiteX0" fmla="*/ 6080244 w 6114514"/>
                <a:gd name="connsiteY0" fmla="*/ 4942336 h 5404114"/>
                <a:gd name="connsiteX1" fmla="*/ 12667 w 6114514"/>
                <a:gd name="connsiteY1" fmla="*/ 5367307 h 5404114"/>
                <a:gd name="connsiteX2" fmla="*/ 12667 w 6114514"/>
                <a:gd name="connsiteY2" fmla="*/ 5392679 h 5404114"/>
                <a:gd name="connsiteX3" fmla="*/ 6095467 w 6114514"/>
                <a:gd name="connsiteY3" fmla="*/ 4966439 h 5404114"/>
                <a:gd name="connsiteX4" fmla="*/ 6108153 w 6114514"/>
                <a:gd name="connsiteY4" fmla="*/ 4966439 h 5404114"/>
                <a:gd name="connsiteX5" fmla="*/ 5761833 w 6114514"/>
                <a:gd name="connsiteY5" fmla="*/ 12667 h 5404114"/>
                <a:gd name="connsiteX6" fmla="*/ 5736462 w 6114514"/>
                <a:gd name="connsiteY6" fmla="*/ 12667 h 5404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14514" h="5404114">
                  <a:moveTo>
                    <a:pt x="6080244" y="4942336"/>
                  </a:moveTo>
                  <a:lnTo>
                    <a:pt x="12667" y="5367307"/>
                  </a:lnTo>
                  <a:lnTo>
                    <a:pt x="12667" y="5392679"/>
                  </a:lnTo>
                  <a:lnTo>
                    <a:pt x="6095467" y="4966439"/>
                  </a:lnTo>
                  <a:lnTo>
                    <a:pt x="6108153" y="4966439"/>
                  </a:lnTo>
                  <a:lnTo>
                    <a:pt x="5761833" y="12667"/>
                  </a:lnTo>
                  <a:lnTo>
                    <a:pt x="5736462" y="12667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BBA8375B-3CE5-468D-91DF-8151963A953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694" y="0"/>
            <a:ext cx="6065966" cy="5355825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5966" h="5408602">
                <a:moveTo>
                  <a:pt x="693" y="5408602"/>
                </a:moveTo>
                <a:cubicBezTo>
                  <a:pt x="4546" y="3609465"/>
                  <a:pt x="-2683" y="1799137"/>
                  <a:pt x="1170" y="0"/>
                </a:cubicBezTo>
                <a:lnTo>
                  <a:pt x="5725098" y="841"/>
                </a:lnTo>
                <a:lnTo>
                  <a:pt x="6065966" y="4979386"/>
                </a:lnTo>
                <a:lnTo>
                  <a:pt x="693" y="5408602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1424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aphic 16">
            <a:extLst>
              <a:ext uri="{FF2B5EF4-FFF2-40B4-BE49-F238E27FC236}">
                <a16:creationId xmlns:a16="http://schemas.microsoft.com/office/drawing/2014/main" id="{6E486D59-536F-433A-BA1F-E5D8171D28EE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58001F8-106A-42FB-834D-9A42C409CE0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2C44DFF-8C15-44EB-9668-D72BDBCAC7EB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CEAA8A-68C1-422B-827F-B9BB0A5DBA9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32739" y="2647949"/>
            <a:ext cx="4593600" cy="600075"/>
          </a:xfrm>
        </p:spPr>
        <p:txBody>
          <a:bodyPr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Section 1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F9F20-7EC3-4301-8D75-2F88B498A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0139" y="3248025"/>
            <a:ext cx="4573338" cy="2311872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1F359F-D118-4F66-A9AB-3A95DC28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8CC05F-AFDC-44E7-8014-867EBAC6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0" name="Graphic 23">
            <a:extLst>
              <a:ext uri="{FF2B5EF4-FFF2-40B4-BE49-F238E27FC236}">
                <a16:creationId xmlns:a16="http://schemas.microsoft.com/office/drawing/2014/main" id="{69BE7BF4-3069-409E-BFA9-64375BC3D04B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1" name="Graphic 6">
            <a:extLst>
              <a:ext uri="{FF2B5EF4-FFF2-40B4-BE49-F238E27FC236}">
                <a16:creationId xmlns:a16="http://schemas.microsoft.com/office/drawing/2014/main" id="{F3C766CD-B979-4D7C-8A2C-417E79767E3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10447CE-8352-418F-9BA9-B6C2160B93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0561" y="849316"/>
            <a:ext cx="3923299" cy="10424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Comparison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D440566B-A9B8-43D7-AF31-EC51D5850D0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207364" y="2647949"/>
            <a:ext cx="5076010" cy="600075"/>
          </a:xfrm>
        </p:spPr>
        <p:txBody>
          <a:bodyPr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Section 1 Title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159211AA-05DE-48A1-97CC-3BE597E7149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07363" y="3248025"/>
            <a:ext cx="5073411" cy="2311872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9FCC9E8-58D0-4280-842F-285B2710B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676900" y="1374622"/>
            <a:ext cx="5202936" cy="1115568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0313A844-31D3-4D0D-8043-C498865AF65B}"/>
              </a:ext>
            </a:extLst>
          </p:cNvPr>
          <p:cNvSpPr/>
          <p:nvPr/>
        </p:nvSpPr>
        <p:spPr>
          <a:xfrm>
            <a:off x="4200902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948DAA4-D083-418A-B253-F1F56A7613B3}"/>
              </a:ext>
            </a:extLst>
          </p:cNvPr>
          <p:cNvSpPr/>
          <p:nvPr/>
        </p:nvSpPr>
        <p:spPr>
          <a:xfrm>
            <a:off x="4406705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51458" t="10702" r="5240" b="-85592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3897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Chart Slide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755778"/>
            <a:ext cx="2724912" cy="226771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3" name="Chart Placeholder 21">
            <a:extLst>
              <a:ext uri="{FF2B5EF4-FFF2-40B4-BE49-F238E27FC236}">
                <a16:creationId xmlns:a16="http://schemas.microsoft.com/office/drawing/2014/main" id="{DD959D31-8095-4F0E-8AA3-33ABE262D13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159375" y="1347788"/>
            <a:ext cx="6121400" cy="4090987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7984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Table Slide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3314576"/>
            <a:ext cx="3200400" cy="170078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5" name="Table Placeholder 14">
            <a:extLst>
              <a:ext uri="{FF2B5EF4-FFF2-40B4-BE49-F238E27FC236}">
                <a16:creationId xmlns:a16="http://schemas.microsoft.com/office/drawing/2014/main" id="{7658F6E5-229A-4857-8140-782AA94211B5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5159375" y="1347788"/>
            <a:ext cx="6121400" cy="4090987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table</a:t>
            </a:r>
            <a:endParaRPr lang="en-US" noProof="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FB4E85B-0FE6-4367-8B3F-4F3B5621BF3B}"/>
              </a:ext>
            </a:extLst>
          </p:cNvPr>
          <p:cNvSpPr/>
          <p:nvPr/>
        </p:nvSpPr>
        <p:spPr>
          <a:xfrm>
            <a:off x="2641930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AC08F80-E4EE-498F-927C-7F97FBA89C96}"/>
              </a:ext>
            </a:extLst>
          </p:cNvPr>
          <p:cNvSpPr/>
          <p:nvPr/>
        </p:nvSpPr>
        <p:spPr>
          <a:xfrm>
            <a:off x="2847733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76814" t="10702" r="6336" b="-114608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00568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aphic 16">
            <a:extLst>
              <a:ext uri="{FF2B5EF4-FFF2-40B4-BE49-F238E27FC236}">
                <a16:creationId xmlns:a16="http://schemas.microsoft.com/office/drawing/2014/main" id="{A6C11E25-2AF0-4EBF-905C-81BDCFB5E4C8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9D892266-5EB4-4DE9-BB23-F21047C71611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DD8BBD5-9B7C-4CF3-9606-41DC9C0151B9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97017C-1C1C-4B7D-A1F6-792FC58C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47CDBA-2DF6-4122-86A8-F7C1A644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9" name="Graphic 4">
            <a:extLst>
              <a:ext uri="{FF2B5EF4-FFF2-40B4-BE49-F238E27FC236}">
                <a16:creationId xmlns:a16="http://schemas.microsoft.com/office/drawing/2014/main" id="{EA075FD4-B92A-4706-AF9F-516E4D97661A}"/>
              </a:ext>
            </a:extLst>
          </p:cNvPr>
          <p:cNvGrpSpPr/>
          <p:nvPr/>
        </p:nvGrpSpPr>
        <p:grpSpPr>
          <a:xfrm>
            <a:off x="3101009" y="-12694"/>
            <a:ext cx="9094808" cy="5689901"/>
            <a:chOff x="227974" y="-12694"/>
            <a:chExt cx="11967843" cy="5689901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C47232B-AA36-4054-91B9-8A58B1EB5A7C}"/>
                </a:ext>
              </a:extLst>
            </p:cNvPr>
            <p:cNvSpPr/>
            <p:nvPr/>
          </p:nvSpPr>
          <p:spPr>
            <a:xfrm>
              <a:off x="227974" y="-12694"/>
              <a:ext cx="2146414" cy="5677200"/>
            </a:xfrm>
            <a:custGeom>
              <a:avLst/>
              <a:gdLst>
                <a:gd name="connsiteX0" fmla="*/ 1684102 w 2146413"/>
                <a:gd name="connsiteY0" fmla="*/ 12694 h 5677200"/>
                <a:gd name="connsiteX1" fmla="*/ 12694 w 2146413"/>
                <a:gd name="connsiteY1" fmla="*/ 508020 h 5677200"/>
                <a:gd name="connsiteX2" fmla="*/ 1184966 w 2146413"/>
                <a:gd name="connsiteY2" fmla="*/ 5677194 h 5677200"/>
                <a:gd name="connsiteX3" fmla="*/ 2136246 w 2146413"/>
                <a:gd name="connsiteY3" fmla="*/ 5494304 h 5677200"/>
                <a:gd name="connsiteX4" fmla="*/ 1945736 w 2146413"/>
                <a:gd name="connsiteY4" fmla="*/ 12694 h 5677200"/>
                <a:gd name="connsiteX5" fmla="*/ 1684102 w 2146413"/>
                <a:gd name="connsiteY5" fmla="*/ 12694 h 567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46413" h="5677200">
                  <a:moveTo>
                    <a:pt x="1684102" y="12694"/>
                  </a:moveTo>
                  <a:cubicBezTo>
                    <a:pt x="1158295" y="151131"/>
                    <a:pt x="12694" y="508020"/>
                    <a:pt x="12694" y="508020"/>
                  </a:cubicBezTo>
                  <a:cubicBezTo>
                    <a:pt x="12694" y="508020"/>
                    <a:pt x="764574" y="1905094"/>
                    <a:pt x="1184966" y="5677194"/>
                  </a:cubicBezTo>
                  <a:cubicBezTo>
                    <a:pt x="1404688" y="5606070"/>
                    <a:pt x="2136246" y="5494304"/>
                    <a:pt x="2136246" y="5494304"/>
                  </a:cubicBezTo>
                  <a:cubicBezTo>
                    <a:pt x="2136246" y="5494304"/>
                    <a:pt x="1963517" y="568983"/>
                    <a:pt x="1945736" y="12694"/>
                  </a:cubicBezTo>
                  <a:lnTo>
                    <a:pt x="1684102" y="12694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accent5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A10FD2C3-F226-42E6-A01E-50BAFB037D89}"/>
                </a:ext>
              </a:extLst>
            </p:cNvPr>
            <p:cNvSpPr/>
            <p:nvPr/>
          </p:nvSpPr>
          <p:spPr>
            <a:xfrm>
              <a:off x="866818" y="-12694"/>
              <a:ext cx="11328999" cy="5689901"/>
            </a:xfrm>
            <a:custGeom>
              <a:avLst/>
              <a:gdLst>
                <a:gd name="connsiteX0" fmla="*/ 11322642 w 11328999"/>
                <a:gd name="connsiteY0" fmla="*/ 4653519 h 5689900"/>
                <a:gd name="connsiteX1" fmla="*/ 11322642 w 11328999"/>
                <a:gd name="connsiteY1" fmla="*/ 12694 h 5689900"/>
                <a:gd name="connsiteX2" fmla="*/ 12694 w 11328999"/>
                <a:gd name="connsiteY2" fmla="*/ 12694 h 5689900"/>
                <a:gd name="connsiteX3" fmla="*/ 560093 w 11328999"/>
                <a:gd name="connsiteY3" fmla="*/ 5689894 h 5689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999" h="5689900">
                  <a:moveTo>
                    <a:pt x="11322642" y="4653519"/>
                  </a:moveTo>
                  <a:lnTo>
                    <a:pt x="11322642" y="12694"/>
                  </a:lnTo>
                  <a:lnTo>
                    <a:pt x="12694" y="12694"/>
                  </a:lnTo>
                  <a:lnTo>
                    <a:pt x="560093" y="5689894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326E1C1-191D-4CBC-9151-C6FB8AFCA679}"/>
                </a:ext>
              </a:extLst>
            </p:cNvPr>
            <p:cNvSpPr/>
            <p:nvPr/>
          </p:nvSpPr>
          <p:spPr>
            <a:xfrm>
              <a:off x="1152583" y="-12694"/>
              <a:ext cx="11036884" cy="5410486"/>
            </a:xfrm>
            <a:custGeom>
              <a:avLst/>
              <a:gdLst>
                <a:gd name="connsiteX0" fmla="*/ 11036877 w 11036883"/>
                <a:gd name="connsiteY0" fmla="*/ 4372834 h 5410485"/>
                <a:gd name="connsiteX1" fmla="*/ 555013 w 11036883"/>
                <a:gd name="connsiteY1" fmla="*/ 5382538 h 5410485"/>
                <a:gd name="connsiteX2" fmla="*/ 38095 w 11036883"/>
                <a:gd name="connsiteY2" fmla="*/ 12694 h 5410485"/>
                <a:gd name="connsiteX3" fmla="*/ 12694 w 11036883"/>
                <a:gd name="connsiteY3" fmla="*/ 12694 h 5410485"/>
                <a:gd name="connsiteX4" fmla="*/ 530881 w 11036883"/>
                <a:gd name="connsiteY4" fmla="*/ 5396509 h 5410485"/>
                <a:gd name="connsiteX5" fmla="*/ 532151 w 11036883"/>
                <a:gd name="connsiteY5" fmla="*/ 5409209 h 5410485"/>
                <a:gd name="connsiteX6" fmla="*/ 11036877 w 11036883"/>
                <a:gd name="connsiteY6" fmla="*/ 4398236 h 5410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36883" h="5410485">
                  <a:moveTo>
                    <a:pt x="11036877" y="4372834"/>
                  </a:moveTo>
                  <a:lnTo>
                    <a:pt x="555013" y="5382538"/>
                  </a:lnTo>
                  <a:lnTo>
                    <a:pt x="38095" y="12694"/>
                  </a:lnTo>
                  <a:lnTo>
                    <a:pt x="12694" y="12694"/>
                  </a:lnTo>
                  <a:lnTo>
                    <a:pt x="530881" y="5396509"/>
                  </a:lnTo>
                  <a:lnTo>
                    <a:pt x="532151" y="5409209"/>
                  </a:lnTo>
                  <a:lnTo>
                    <a:pt x="11036877" y="4398236"/>
                  </a:lnTo>
                  <a:close/>
                </a:path>
              </a:pathLst>
            </a:custGeom>
            <a:solidFill>
              <a:schemeClr val="bg1"/>
            </a:soli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768D53E4-BBD0-4F2E-B5E9-1CDB627A84B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94969" y="2282951"/>
            <a:ext cx="3055579" cy="340271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108000" rIns="108000" bIns="108000" rtlCol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en-US" sz="2000" b="1">
                <a:solidFill>
                  <a:schemeClr val="bg1"/>
                </a:solidFill>
              </a:defRPr>
            </a:lvl1pPr>
          </a:lstStyle>
          <a:p>
            <a:pPr marL="228600" lvl="0" indent="-228600"/>
            <a:r>
              <a:rPr lang="en-US" noProof="0"/>
              <a:t>EDIT MASTER TEXT STYLES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C9B40841-64AD-4F36-A387-1216248472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03978" y="1"/>
            <a:ext cx="8495014" cy="5685664"/>
          </a:xfrm>
          <a:custGeom>
            <a:avLst/>
            <a:gdLst>
              <a:gd name="connsiteX0" fmla="*/ 0 w 10973163"/>
              <a:gd name="connsiteY0" fmla="*/ 0 h 5778507"/>
              <a:gd name="connsiteX1" fmla="*/ 10973163 w 10973163"/>
              <a:gd name="connsiteY1" fmla="*/ 0 h 5778507"/>
              <a:gd name="connsiteX2" fmla="*/ 10973163 w 10973163"/>
              <a:gd name="connsiteY2" fmla="*/ 4708234 h 5778507"/>
              <a:gd name="connsiteX3" fmla="*/ 637629 w 10973163"/>
              <a:gd name="connsiteY3" fmla="*/ 5778507 h 5778507"/>
              <a:gd name="connsiteX4" fmla="*/ 513924 w 10973163"/>
              <a:gd name="connsiteY4" fmla="*/ 5778507 h 5778507"/>
              <a:gd name="connsiteX5" fmla="*/ 0 w 10973163"/>
              <a:gd name="connsiteY5" fmla="*/ 11 h 5778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73163" h="5778507">
                <a:moveTo>
                  <a:pt x="0" y="0"/>
                </a:moveTo>
                <a:lnTo>
                  <a:pt x="10973163" y="0"/>
                </a:lnTo>
                <a:lnTo>
                  <a:pt x="10973163" y="4708234"/>
                </a:lnTo>
                <a:lnTo>
                  <a:pt x="637629" y="5778507"/>
                </a:lnTo>
                <a:lnTo>
                  <a:pt x="513924" y="5778507"/>
                </a:lnTo>
                <a:lnTo>
                  <a:pt x="0" y="1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Title 22">
            <a:extLst>
              <a:ext uri="{FF2B5EF4-FFF2-40B4-BE49-F238E27FC236}">
                <a16:creationId xmlns:a16="http://schemas.microsoft.com/office/drawing/2014/main" id="{A7AAB7EE-08F8-4859-95A3-BAB2909A0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-61166" y="919125"/>
            <a:ext cx="3890555" cy="1091949"/>
          </a:xfrm>
          <a:custGeom>
            <a:avLst/>
            <a:gdLst>
              <a:gd name="connsiteX0" fmla="*/ 0 w 4011780"/>
              <a:gd name="connsiteY0" fmla="*/ 916770 h 916770"/>
              <a:gd name="connsiteX1" fmla="*/ 229193 w 4011780"/>
              <a:gd name="connsiteY1" fmla="*/ 0 h 916770"/>
              <a:gd name="connsiteX2" fmla="*/ 3782588 w 4011780"/>
              <a:gd name="connsiteY2" fmla="*/ 0 h 916770"/>
              <a:gd name="connsiteX3" fmla="*/ 4011780 w 4011780"/>
              <a:gd name="connsiteY3" fmla="*/ 916770 h 916770"/>
              <a:gd name="connsiteX4" fmla="*/ 0 w 4011780"/>
              <a:gd name="connsiteY4" fmla="*/ 916770 h 916770"/>
              <a:gd name="connsiteX0" fmla="*/ 0 w 4187844"/>
              <a:gd name="connsiteY0" fmla="*/ 916770 h 1051526"/>
              <a:gd name="connsiteX1" fmla="*/ 229193 w 4187844"/>
              <a:gd name="connsiteY1" fmla="*/ 0 h 1051526"/>
              <a:gd name="connsiteX2" fmla="*/ 3782588 w 4187844"/>
              <a:gd name="connsiteY2" fmla="*/ 0 h 1051526"/>
              <a:gd name="connsiteX3" fmla="*/ 4187844 w 4187844"/>
              <a:gd name="connsiteY3" fmla="*/ 1051526 h 1051526"/>
              <a:gd name="connsiteX4" fmla="*/ 0 w 4187844"/>
              <a:gd name="connsiteY4" fmla="*/ 916770 h 1051526"/>
              <a:gd name="connsiteX0" fmla="*/ 0 w 4187844"/>
              <a:gd name="connsiteY0" fmla="*/ 939936 h 1074692"/>
              <a:gd name="connsiteX1" fmla="*/ 229193 w 4187844"/>
              <a:gd name="connsiteY1" fmla="*/ 23166 h 1074692"/>
              <a:gd name="connsiteX2" fmla="*/ 4165479 w 4187844"/>
              <a:gd name="connsiteY2" fmla="*/ 0 h 1074692"/>
              <a:gd name="connsiteX3" fmla="*/ 4187844 w 4187844"/>
              <a:gd name="connsiteY3" fmla="*/ 1074692 h 1074692"/>
              <a:gd name="connsiteX4" fmla="*/ 0 w 4187844"/>
              <a:gd name="connsiteY4" fmla="*/ 939936 h 1074692"/>
              <a:gd name="connsiteX0" fmla="*/ 0 w 4860085"/>
              <a:gd name="connsiteY0" fmla="*/ 1101781 h 1101781"/>
              <a:gd name="connsiteX1" fmla="*/ 901434 w 4860085"/>
              <a:gd name="connsiteY1" fmla="*/ 23166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60085"/>
              <a:gd name="connsiteY0" fmla="*/ 1101781 h 1101781"/>
              <a:gd name="connsiteX1" fmla="*/ 84487 w 4860085"/>
              <a:gd name="connsiteY1" fmla="*/ 53552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86832"/>
              <a:gd name="connsiteY0" fmla="*/ 1098969 h 1098969"/>
              <a:gd name="connsiteX1" fmla="*/ 111234 w 4886832"/>
              <a:gd name="connsiteY1" fmla="*/ 53552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86832"/>
              <a:gd name="connsiteY0" fmla="*/ 1098969 h 1098969"/>
              <a:gd name="connsiteX1" fmla="*/ 95749 w 4886832"/>
              <a:gd name="connsiteY1" fmla="*/ 46516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92182"/>
              <a:gd name="connsiteY0" fmla="*/ 1098407 h 1098407"/>
              <a:gd name="connsiteX1" fmla="*/ 101099 w 4892182"/>
              <a:gd name="connsiteY1" fmla="*/ 46516 h 1098407"/>
              <a:gd name="connsiteX2" fmla="*/ 4869817 w 4892182"/>
              <a:gd name="connsiteY2" fmla="*/ 0 h 1098407"/>
              <a:gd name="connsiteX3" fmla="*/ 4892182 w 4892182"/>
              <a:gd name="connsiteY3" fmla="*/ 1074692 h 1098407"/>
              <a:gd name="connsiteX4" fmla="*/ 0 w 4892182"/>
              <a:gd name="connsiteY4" fmla="*/ 1098407 h 1098407"/>
              <a:gd name="connsiteX0" fmla="*/ 5888 w 4898070"/>
              <a:gd name="connsiteY0" fmla="*/ 1098407 h 1098407"/>
              <a:gd name="connsiteX1" fmla="*/ 0 w 4898070"/>
              <a:gd name="connsiteY1" fmla="*/ 35271 h 1098407"/>
              <a:gd name="connsiteX2" fmla="*/ 4875705 w 4898070"/>
              <a:gd name="connsiteY2" fmla="*/ 0 h 1098407"/>
              <a:gd name="connsiteX3" fmla="*/ 4898070 w 4898070"/>
              <a:gd name="connsiteY3" fmla="*/ 1074692 h 1098407"/>
              <a:gd name="connsiteX4" fmla="*/ 5888 w 4898070"/>
              <a:gd name="connsiteY4" fmla="*/ 1098407 h 1098407"/>
              <a:gd name="connsiteX0" fmla="*/ 25 w 5005106"/>
              <a:gd name="connsiteY0" fmla="*/ 1091949 h 1091949"/>
              <a:gd name="connsiteX1" fmla="*/ 107036 w 5005106"/>
              <a:gd name="connsiteY1" fmla="*/ 35271 h 1091949"/>
              <a:gd name="connsiteX2" fmla="*/ 4982741 w 5005106"/>
              <a:gd name="connsiteY2" fmla="*/ 0 h 1091949"/>
              <a:gd name="connsiteX3" fmla="*/ 5005106 w 5005106"/>
              <a:gd name="connsiteY3" fmla="*/ 1074692 h 1091949"/>
              <a:gd name="connsiteX4" fmla="*/ 25 w 5005106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081" h="1091949">
                <a:moveTo>
                  <a:pt x="0" y="1091949"/>
                </a:moveTo>
                <a:lnTo>
                  <a:pt x="107011" y="35271"/>
                </a:lnTo>
                <a:lnTo>
                  <a:pt x="4982716" y="0"/>
                </a:lnTo>
                <a:lnTo>
                  <a:pt x="5005081" y="1074692"/>
                </a:lnTo>
                <a:lnTo>
                  <a:pt x="0" y="1091949"/>
                </a:lnTo>
                <a:close/>
              </a:path>
            </a:pathLst>
          </a:custGeom>
          <a:gradFill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</a:gradFill>
          <a:ln>
            <a:solidFill>
              <a:srgbClr val="99B898"/>
            </a:solidFill>
          </a:ln>
        </p:spPr>
        <p:txBody>
          <a:bodyPr lIns="954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Big Picture</a:t>
            </a:r>
          </a:p>
        </p:txBody>
      </p:sp>
    </p:spTree>
    <p:extLst>
      <p:ext uri="{BB962C8B-B14F-4D97-AF65-F5344CB8AC3E}">
        <p14:creationId xmlns:p14="http://schemas.microsoft.com/office/powerpoint/2010/main" val="3656831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aphic 16">
            <a:extLst>
              <a:ext uri="{FF2B5EF4-FFF2-40B4-BE49-F238E27FC236}">
                <a16:creationId xmlns:a16="http://schemas.microsoft.com/office/drawing/2014/main" id="{10E52898-F619-494E-9A8E-D3CD0AF8B0E9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07EB11E-BCCF-4D3D-94A5-C5461CC106A2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60EF36E-DD5E-492D-AD65-5711A7E6D3CD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CF02D3A-D463-46FA-BA54-F231414BB7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1752" y="5382175"/>
            <a:ext cx="3968496" cy="83210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anchor="ctr" anchorCtr="0">
            <a:normAutofit/>
          </a:bodyPr>
          <a:lstStyle>
            <a:lvl1pPr algn="l">
              <a:defRPr sz="2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13FE47-714B-440C-B0F1-CF020E287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C9E707-512B-4E7C-A2EE-18CCAB03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Media Placeholder 12">
            <a:extLst>
              <a:ext uri="{FF2B5EF4-FFF2-40B4-BE49-F238E27FC236}">
                <a16:creationId xmlns:a16="http://schemas.microsoft.com/office/drawing/2014/main" id="{60B14607-605B-4FF3-A0F5-BB2FCD9460CC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1743456" y="1113044"/>
            <a:ext cx="8705088" cy="405079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media</a:t>
            </a:r>
            <a:endParaRPr lang="en-US" noProof="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C014D0AB-6E42-4C38-96B3-E4512EF81B12}"/>
              </a:ext>
            </a:extLst>
          </p:cNvPr>
          <p:cNvSpPr/>
          <p:nvPr/>
        </p:nvSpPr>
        <p:spPr>
          <a:xfrm>
            <a:off x="-12729" y="3056551"/>
            <a:ext cx="1309593" cy="470436"/>
          </a:xfrm>
          <a:custGeom>
            <a:avLst/>
            <a:gdLst>
              <a:gd name="connsiteX0" fmla="*/ 1296892 w 1309592"/>
              <a:gd name="connsiteY0" fmla="*/ 12728 h 470436"/>
              <a:gd name="connsiteX1" fmla="*/ 544194 w 1309592"/>
              <a:gd name="connsiteY1" fmla="*/ 13999 h 470436"/>
              <a:gd name="connsiteX2" fmla="*/ 12728 w 1309592"/>
              <a:gd name="connsiteY2" fmla="*/ 128430 h 470436"/>
              <a:gd name="connsiteX3" fmla="*/ 12728 w 1309592"/>
              <a:gd name="connsiteY3" fmla="*/ 469178 h 470436"/>
              <a:gd name="connsiteX4" fmla="*/ 652267 w 1309592"/>
              <a:gd name="connsiteY4" fmla="*/ 335676 h 47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9592" h="470436">
                <a:moveTo>
                  <a:pt x="1296892" y="12728"/>
                </a:moveTo>
                <a:lnTo>
                  <a:pt x="544194" y="13999"/>
                </a:lnTo>
                <a:lnTo>
                  <a:pt x="12728" y="128430"/>
                </a:lnTo>
                <a:lnTo>
                  <a:pt x="12728" y="469178"/>
                </a:lnTo>
                <a:lnTo>
                  <a:pt x="652267" y="335676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0C0C476-0F93-4FFD-8D6A-6F1E2859E1FF}"/>
              </a:ext>
            </a:extLst>
          </p:cNvPr>
          <p:cNvSpPr/>
          <p:nvPr/>
        </p:nvSpPr>
        <p:spPr>
          <a:xfrm>
            <a:off x="-12729" y="2995521"/>
            <a:ext cx="1525739" cy="737441"/>
          </a:xfrm>
          <a:custGeom>
            <a:avLst/>
            <a:gdLst>
              <a:gd name="connsiteX0" fmla="*/ 12728 w 1525739"/>
              <a:gd name="connsiteY0" fmla="*/ 736182 h 737440"/>
              <a:gd name="connsiteX1" fmla="*/ 1520667 w 1525739"/>
              <a:gd name="connsiteY1" fmla="*/ 415777 h 737440"/>
              <a:gd name="connsiteX2" fmla="*/ 1435480 w 1525739"/>
              <a:gd name="connsiteY2" fmla="*/ 12728 h 737440"/>
              <a:gd name="connsiteX3" fmla="*/ 12728 w 1525739"/>
              <a:gd name="connsiteY3" fmla="*/ 315333 h 73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5739" h="737440">
                <a:moveTo>
                  <a:pt x="12728" y="736182"/>
                </a:moveTo>
                <a:lnTo>
                  <a:pt x="1520667" y="415777"/>
                </a:lnTo>
                <a:lnTo>
                  <a:pt x="1435480" y="12728"/>
                </a:lnTo>
                <a:lnTo>
                  <a:pt x="12728" y="315333"/>
                </a:lnTo>
                <a:close/>
              </a:path>
            </a:pathLst>
          </a:custGeom>
          <a:blipFill>
            <a:blip r:embed="rId2"/>
            <a:srcRect/>
            <a:stretch>
              <a:fillRect l="-173104" t="23847" r="3068" b="-7479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r>
              <a:rPr lang="en-US" noProof="0" dirty="0"/>
              <a:t>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7DED860-B2F3-4B02-B7C4-F0FC61CFA7AC}"/>
              </a:ext>
            </a:extLst>
          </p:cNvPr>
          <p:cNvSpPr/>
          <p:nvPr/>
        </p:nvSpPr>
        <p:spPr>
          <a:xfrm>
            <a:off x="10792048" y="-12728"/>
            <a:ext cx="1398594" cy="1665599"/>
          </a:xfrm>
          <a:custGeom>
            <a:avLst/>
            <a:gdLst>
              <a:gd name="connsiteX0" fmla="*/ 1206619 w 1398594"/>
              <a:gd name="connsiteY0" fmla="*/ 12728 h 1665598"/>
              <a:gd name="connsiteX1" fmla="*/ 333133 w 1398594"/>
              <a:gd name="connsiteY1" fmla="*/ 1010815 h 1665598"/>
              <a:gd name="connsiteX2" fmla="*/ 12728 w 1398594"/>
              <a:gd name="connsiteY2" fmla="*/ 1656712 h 1665598"/>
              <a:gd name="connsiteX3" fmla="*/ 612852 w 1398594"/>
              <a:gd name="connsiteY3" fmla="*/ 1202804 h 1665598"/>
              <a:gd name="connsiteX4" fmla="*/ 1394793 w 1398594"/>
              <a:gd name="connsiteY4" fmla="*/ 297532 h 1665598"/>
              <a:gd name="connsiteX5" fmla="*/ 1394793 w 1398594"/>
              <a:gd name="connsiteY5" fmla="*/ 12728 h 166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594" h="1665598">
                <a:moveTo>
                  <a:pt x="1206619" y="12728"/>
                </a:moveTo>
                <a:lnTo>
                  <a:pt x="333133" y="1010815"/>
                </a:lnTo>
                <a:lnTo>
                  <a:pt x="12728" y="1656712"/>
                </a:lnTo>
                <a:lnTo>
                  <a:pt x="612852" y="1202804"/>
                </a:lnTo>
                <a:lnTo>
                  <a:pt x="1394793" y="297532"/>
                </a:lnTo>
                <a:lnTo>
                  <a:pt x="1394793" y="12728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8325BE9-BD79-4F37-99D7-6CE4487E9256}"/>
              </a:ext>
            </a:extLst>
          </p:cNvPr>
          <p:cNvSpPr/>
          <p:nvPr/>
        </p:nvSpPr>
        <p:spPr>
          <a:xfrm>
            <a:off x="10686456" y="-12728"/>
            <a:ext cx="1513025" cy="1983461"/>
          </a:xfrm>
          <a:custGeom>
            <a:avLst/>
            <a:gdLst>
              <a:gd name="connsiteX0" fmla="*/ 1505410 w 1513024"/>
              <a:gd name="connsiteY0" fmla="*/ 12728 h 1983460"/>
              <a:gd name="connsiteX1" fmla="*/ 1504139 w 1513024"/>
              <a:gd name="connsiteY1" fmla="*/ 12728 h 1983460"/>
              <a:gd name="connsiteX2" fmla="*/ 12728 w 1513024"/>
              <a:gd name="connsiteY2" fmla="*/ 1699941 h 1983460"/>
              <a:gd name="connsiteX3" fmla="*/ 321691 w 1513024"/>
              <a:gd name="connsiteY3" fmla="*/ 1972031 h 1983460"/>
              <a:gd name="connsiteX4" fmla="*/ 1505410 w 1513024"/>
              <a:gd name="connsiteY4" fmla="*/ 633195 h 198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3024" h="1983460">
                <a:moveTo>
                  <a:pt x="1505410" y="12728"/>
                </a:moveTo>
                <a:lnTo>
                  <a:pt x="1504139" y="12728"/>
                </a:lnTo>
                <a:lnTo>
                  <a:pt x="12728" y="1699941"/>
                </a:lnTo>
                <a:lnTo>
                  <a:pt x="321691" y="1972031"/>
                </a:lnTo>
                <a:lnTo>
                  <a:pt x="1505410" y="633195"/>
                </a:lnTo>
                <a:close/>
              </a:path>
            </a:pathLst>
          </a:custGeom>
          <a:blipFill>
            <a:blip r:embed="rId3"/>
            <a:srcRect/>
            <a:stretch>
              <a:fillRect l="10185" t="-69719" r="-101663" b="637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13977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845D3B-A7CA-4751-B979-90553EDE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A43512-71B9-49DF-A1D4-8CE3742E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3A523-550D-4EF7-B5BF-4E5BA6655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21925" y="59458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A98FF-2C58-4968-A1DC-0EBD6961C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1225" y="5945824"/>
            <a:ext cx="2639323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6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93C2C-842E-4579-ABBB-7ED2CC0BA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3743" y="5945824"/>
            <a:ext cx="642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28830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55" r:id="rId8"/>
    <p:sldLayoutId id="2147483657" r:id="rId9"/>
    <p:sldLayoutId id="2147483658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9" r:id="rId16"/>
    <p:sldLayoutId id="2147483670" r:id="rId17"/>
    <p:sldLayoutId id="2147483667" r:id="rId18"/>
    <p:sldLayoutId id="2147483671" r:id="rId19"/>
    <p:sldLayoutId id="2147483668" r:id="rId20"/>
    <p:sldLayoutId id="2147483660" r:id="rId2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2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574" userDrawn="1">
          <p15:clr>
            <a:srgbClr val="F26B43"/>
          </p15:clr>
        </p15:guide>
        <p15:guide id="4" pos="7106" userDrawn="1">
          <p15:clr>
            <a:srgbClr val="F26B43"/>
          </p15:clr>
        </p15:guide>
        <p15:guide id="5" orient="horz" pos="3748" userDrawn="1">
          <p15:clr>
            <a:srgbClr val="F26B43"/>
          </p15:clr>
        </p15:guide>
        <p15:guide id="6" pos="3250" userDrawn="1">
          <p15:clr>
            <a:srgbClr val="F26B43"/>
          </p15:clr>
        </p15:guide>
        <p15:guide id="7" pos="443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urtlediary.com/" TargetMode="External"/><Relationship Id="rId3" Type="http://schemas.openxmlformats.org/officeDocument/2006/relationships/hyperlink" Target="http://www.starfall.com/" TargetMode="External"/><Relationship Id="rId7" Type="http://schemas.openxmlformats.org/officeDocument/2006/relationships/hyperlink" Target="http://www.abcya.com/" TargetMode="External"/><Relationship Id="rId2" Type="http://schemas.openxmlformats.org/officeDocument/2006/relationships/hyperlink" Target="http://www.ixl.xom/" TargetMode="External"/><Relationship Id="rId1" Type="http://schemas.openxmlformats.org/officeDocument/2006/relationships/slideLayout" Target="../slideLayouts/slideLayout19.xml"/><Relationship Id="rId6" Type="http://schemas.openxmlformats.org/officeDocument/2006/relationships/hyperlink" Target="http://www.spellingcity.com/" TargetMode="External"/><Relationship Id="rId11" Type="http://schemas.openxmlformats.org/officeDocument/2006/relationships/hyperlink" Target="http://www.boomlearning.com/" TargetMode="External"/><Relationship Id="rId5" Type="http://schemas.openxmlformats.org/officeDocument/2006/relationships/hyperlink" Target="http://www.learningchocolate.com/" TargetMode="External"/><Relationship Id="rId10" Type="http://schemas.openxmlformats.org/officeDocument/2006/relationships/hyperlink" Target="http://www.coolmath.com/" TargetMode="External"/><Relationship Id="rId4" Type="http://schemas.openxmlformats.org/officeDocument/2006/relationships/hyperlink" Target="http://www.pbskids.org/" TargetMode="External"/><Relationship Id="rId9" Type="http://schemas.openxmlformats.org/officeDocument/2006/relationships/hyperlink" Target="http://www.flocabulary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8" descr="Kids on Desk Looking at Notebook">
            <a:extLst>
              <a:ext uri="{FF2B5EF4-FFF2-40B4-BE49-F238E27FC236}">
                <a16:creationId xmlns:a16="http://schemas.microsoft.com/office/drawing/2014/main" id="{F1EACC03-9DC7-4C77-9BAE-11CBF767B58D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" y="1256972"/>
            <a:ext cx="6230657" cy="5314602"/>
          </a:xfr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671E014-38A6-4604-84E2-0E92500FBC5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2025-2026</a:t>
            </a:r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F535A0-9A52-40AD-972C-D0F96C9052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840000">
            <a:off x="7163537" y="2772230"/>
            <a:ext cx="4785506" cy="1598218"/>
          </a:xfrm>
        </p:spPr>
        <p:txBody>
          <a:bodyPr/>
          <a:lstStyle/>
          <a:p>
            <a:pPr algn="ctr"/>
            <a:r>
              <a:rPr lang="en-US" sz="2400" dirty="0"/>
              <a:t>October 2025 </a:t>
            </a:r>
            <a:br>
              <a:rPr lang="en-US" sz="2400" dirty="0"/>
            </a:br>
            <a:r>
              <a:rPr lang="en-US" sz="2400" dirty="0"/>
              <a:t>Month At A Glance</a:t>
            </a:r>
            <a:br>
              <a:rPr lang="en-US" sz="2400" dirty="0"/>
            </a:br>
            <a:r>
              <a:rPr lang="en-US" sz="2400" dirty="0"/>
              <a:t>(MAG)  </a:t>
            </a:r>
            <a:endParaRPr lang="ru-R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81143F-FBEE-4565-886D-08852310C8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Ms. F. Tuff</a:t>
            </a:r>
            <a:endParaRPr lang="ru-RU" dirty="0"/>
          </a:p>
        </p:txBody>
      </p:sp>
      <p:sp>
        <p:nvSpPr>
          <p:cNvPr id="4" name="AutoShape 2" descr="High Expectations for Students With Multiple Impairments | Edutop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746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991543" y="1020867"/>
            <a:ext cx="6172200" cy="52900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ELA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Subject &amp; Predicate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Adjectives</a:t>
            </a: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Multiplication--w/o regrouping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Division--w/o remainders</a:t>
            </a: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Natural or Man-made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Mammal or Reptile</a:t>
            </a: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Studies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it a rule or law?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Past vs Present</a:t>
            </a: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45AB00-1C5C-4EB0-B93F-C03AB7A9B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102864" y="762243"/>
            <a:ext cx="4675483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October 2025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11" name="Text Placeholder 7"/>
          <p:cNvSpPr txBox="1">
            <a:spLocks/>
          </p:cNvSpPr>
          <p:nvPr/>
        </p:nvSpPr>
        <p:spPr>
          <a:xfrm>
            <a:off x="1524001" y="3121573"/>
            <a:ext cx="2464675" cy="2017986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27432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Welcome!! Our class will be exploring the following topics this month.</a:t>
            </a:r>
          </a:p>
        </p:txBody>
      </p:sp>
      <p:pic>
        <p:nvPicPr>
          <p:cNvPr id="12" name="Picture 2" descr="At A Glance - Pair Of Cartoon Eyes - Free Transparent PNG Clipart Images  Downlo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8186" y="4784149"/>
            <a:ext cx="944703" cy="710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3654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443867" y="801666"/>
            <a:ext cx="6172200" cy="5509283"/>
          </a:xfrm>
        </p:spPr>
        <p:txBody>
          <a:bodyPr>
            <a:normAutofit/>
          </a:bodyPr>
          <a:lstStyle/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Life Skills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Identifying &amp; Counting Money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Boom Learning Cards</a:t>
            </a: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Social-Emotional-Behavioral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Card/Board Games or Online Games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Joey’s Locker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Musical Chairs, Indoor Volleyball</a:t>
            </a: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Required Curriculum-ULS (Unique Learning System)</a:t>
            </a:r>
          </a:p>
          <a:p>
            <a:pPr marL="0" indent="0" algn="ctr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Unit 23-Around the Solar System (Earth &amp; Space Science)</a:t>
            </a:r>
          </a:p>
          <a:p>
            <a:pPr marL="0" indent="0">
              <a:buNone/>
            </a:pP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Explores relationships and motion within the solar system).</a:t>
            </a:r>
          </a:p>
          <a:p>
            <a:pPr marL="0" indent="0">
              <a:buNone/>
            </a:pPr>
            <a:endParaRPr lang="en-US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Work on Individual IEP Goals &amp; Progress Monitoring</a:t>
            </a:r>
          </a:p>
          <a:p>
            <a:pPr marL="0" indent="0" algn="ctr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(Biweekly—Wednesday)</a:t>
            </a: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45AB00-1C5C-4EB0-B93F-C03AB7A9B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102864" y="762243"/>
            <a:ext cx="4675483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October 2025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11" name="Text Placeholder 7"/>
          <p:cNvSpPr txBox="1">
            <a:spLocks/>
          </p:cNvSpPr>
          <p:nvPr/>
        </p:nvSpPr>
        <p:spPr>
          <a:xfrm>
            <a:off x="1524001" y="3121573"/>
            <a:ext cx="2464675" cy="2017986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27432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Welcome!! Our class will be exploring the following topics this month.</a:t>
            </a:r>
          </a:p>
        </p:txBody>
      </p:sp>
      <p:pic>
        <p:nvPicPr>
          <p:cNvPr id="12" name="Picture 2" descr="At A Glance - Pair Of Cartoon Eyes - Free Transparent PNG Clipart Images  Downlo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8186" y="4784149"/>
            <a:ext cx="944703" cy="710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7743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443867" y="1428319"/>
            <a:ext cx="6172200" cy="488263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Vocational/Job Skills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it okay?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Appropriate Attire</a:t>
            </a: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*Each skill will be taught for two (2) weeks.* **If the skill is not satisfactory, the lesson will be repeated the next month**</a:t>
            </a: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45AB00-1C5C-4EB0-B93F-C03AB7A9B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102864" y="762243"/>
            <a:ext cx="4675483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October 2025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11" name="Text Placeholder 7"/>
          <p:cNvSpPr txBox="1">
            <a:spLocks/>
          </p:cNvSpPr>
          <p:nvPr/>
        </p:nvSpPr>
        <p:spPr>
          <a:xfrm>
            <a:off x="1524001" y="3121573"/>
            <a:ext cx="2464675" cy="2017986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27432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Welcome!! Our class will be exploring the following topics this month.</a:t>
            </a:r>
          </a:p>
        </p:txBody>
      </p:sp>
      <p:pic>
        <p:nvPicPr>
          <p:cNvPr id="12" name="Picture 2" descr="At A Glance - Pair Of Cartoon Eyes - Free Transparent PNG Clipart Images  Downlo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8186" y="4784149"/>
            <a:ext cx="944703" cy="710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976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132715" y="1151474"/>
            <a:ext cx="6278495" cy="493525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read with your child and reinforce skills DAILY!!!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Fall Parent Conference Window-September 15</a:t>
            </a:r>
            <a:r>
              <a:rPr lang="en-US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--October 10th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 Up/Asynchronous Learning Day—October 9</a:t>
            </a:r>
            <a:r>
              <a:rPr lang="en-US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 Holiday/Professional Learning Day—October 10</a:t>
            </a:r>
            <a:r>
              <a:rPr lang="en-US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Student/Teacher Fall Break—October 13</a:t>
            </a:r>
            <a:r>
              <a:rPr lang="en-US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14</a:t>
            </a:r>
            <a:r>
              <a:rPr lang="en-US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Fall Semester Progress Report #2—October 31st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School Hours—7:25 am to 2:15 pm</a:t>
            </a:r>
          </a:p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feel free to contact me if you have any questions or concerns.</a:t>
            </a:r>
          </a:p>
          <a:p>
            <a:pPr marL="0" indent="0" algn="ctr">
              <a:buNone/>
            </a:pP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45AB00-1C5C-4EB0-B93F-C03AB7A9B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102864" y="762243"/>
            <a:ext cx="4675483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Remember!!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11" name="Text Placeholder 7"/>
          <p:cNvSpPr txBox="1">
            <a:spLocks/>
          </p:cNvSpPr>
          <p:nvPr/>
        </p:nvSpPr>
        <p:spPr>
          <a:xfrm>
            <a:off x="1524001" y="3121573"/>
            <a:ext cx="2464675" cy="2017986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27432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/>
          </a:p>
        </p:txBody>
      </p:sp>
      <p:sp>
        <p:nvSpPr>
          <p:cNvPr id="5" name="AutoShape 2" descr="Cute remember cliparts free download clip art jpg - Cliparti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Cute remember cliparts free download clip art jpg - Clipartix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700" y="3290236"/>
            <a:ext cx="2581275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076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5AB00-1C5C-4EB0-B93F-C03AB7A9B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Everyone can LEARN!!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3074" name="Picture 2" descr="High Expectations for Students With Multiple Impairments | Edutopia"/>
          <p:cNvPicPr>
            <a:picLocks noGrp="1" noChangeAspect="1" noChangeArrowheads="1"/>
          </p:cNvPicPr>
          <p:nvPr>
            <p:ph type="media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4844" y="1112838"/>
            <a:ext cx="7202311" cy="405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3658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BE29131-0256-478D-B4FF-734E0F94C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326241" y="422972"/>
            <a:ext cx="4391191" cy="1325563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/>
              <a:t>Just a little MOTIVATION!!</a:t>
            </a:r>
          </a:p>
        </p:txBody>
      </p:sp>
      <p:sp>
        <p:nvSpPr>
          <p:cNvPr id="2" name="AutoShape 2" descr="Believe You Can and You Will. Stock Illustration - Illustration of sign,  cute: 154494739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24" name="Picture 4" descr="Believe You Can and You Will. Stock Illustration - Illustration of sign,  cute: 15449473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1323" y="1763869"/>
            <a:ext cx="3657600" cy="3435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f You Can Dream It You Can Do It Kit - DIY Art in a Bo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836" y="1763869"/>
            <a:ext cx="3584380" cy="3584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5442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BE29131-0256-478D-B4FF-734E0F94C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326241" y="422972"/>
            <a:ext cx="4391191" cy="1325563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/>
              <a:t>Additional Resources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E495B20-FF2C-4679-89D6-BE7A90DA9F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88677" y="1592317"/>
            <a:ext cx="6321972" cy="4556235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hlinkClick r:id="rId2"/>
              </a:rPr>
              <a:t>www.ixl.com</a:t>
            </a:r>
            <a:endParaRPr lang="en-US" sz="1600" dirty="0">
              <a:solidFill>
                <a:schemeClr val="accent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hlinkClick r:id="rId3"/>
              </a:rPr>
              <a:t>www.starfall.com</a:t>
            </a:r>
            <a:endParaRPr lang="en-US" sz="1600" dirty="0">
              <a:solidFill>
                <a:schemeClr val="accent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hlinkClick r:id="rId4"/>
              </a:rPr>
              <a:t>www.pbskids.org</a:t>
            </a:r>
            <a:endParaRPr lang="en-US" sz="1600" dirty="0">
              <a:solidFill>
                <a:schemeClr val="accent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hlinkClick r:id="rId5"/>
              </a:rPr>
              <a:t>www.learningchocolate.com</a:t>
            </a:r>
            <a:endParaRPr lang="en-US" sz="1600" dirty="0">
              <a:solidFill>
                <a:schemeClr val="accent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hlinkClick r:id="rId6"/>
              </a:rPr>
              <a:t>www.spellingcity.com</a:t>
            </a:r>
            <a:endParaRPr lang="en-US" sz="1600" dirty="0">
              <a:solidFill>
                <a:schemeClr val="accent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hlinkClick r:id="rId7"/>
              </a:rPr>
              <a:t>www.abcya.com</a:t>
            </a:r>
            <a:endParaRPr lang="en-US" sz="1600" dirty="0">
              <a:solidFill>
                <a:schemeClr val="accent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hlinkClick r:id="rId8"/>
              </a:rPr>
              <a:t>www.turtlediary.com</a:t>
            </a:r>
            <a:endParaRPr lang="en-US" sz="1600" dirty="0">
              <a:solidFill>
                <a:schemeClr val="accent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hlinkClick r:id="rId9"/>
              </a:rPr>
              <a:t>www.Flocabulary.com</a:t>
            </a:r>
            <a:endParaRPr lang="en-US" sz="1600" dirty="0">
              <a:solidFill>
                <a:schemeClr val="accent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hlinkClick r:id="rId10"/>
              </a:rPr>
              <a:t>www.coolmath.com</a:t>
            </a:r>
            <a:endParaRPr lang="en-US" sz="1600" dirty="0">
              <a:solidFill>
                <a:schemeClr val="accent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hlinkClick r:id="rId11"/>
              </a:rPr>
              <a:t>www.boomlearning.com</a:t>
            </a:r>
            <a:endParaRPr lang="en-US" sz="1600" dirty="0">
              <a:solidFill>
                <a:schemeClr val="accent2"/>
              </a:solidFill>
            </a:endParaRPr>
          </a:p>
        </p:txBody>
      </p:sp>
      <p:sp>
        <p:nvSpPr>
          <p:cNvPr id="2" name="AutoShape 2" descr="Believe You Can and You Will. Stock Illustration - Illustration of sign,  cute: 154494739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278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2">
      <a:dk1>
        <a:srgbClr val="9D0F00"/>
      </a:dk1>
      <a:lt1>
        <a:sysClr val="window" lastClr="FFFFFF"/>
      </a:lt1>
      <a:dk2>
        <a:srgbClr val="D30F00"/>
      </a:dk2>
      <a:lt2>
        <a:srgbClr val="C07400"/>
      </a:lt2>
      <a:accent1>
        <a:srgbClr val="005CC9"/>
      </a:accent1>
      <a:accent2>
        <a:srgbClr val="008EDC"/>
      </a:accent2>
      <a:accent3>
        <a:srgbClr val="3DA800"/>
      </a:accent3>
      <a:accent4>
        <a:srgbClr val="4D4D4D"/>
      </a:accent4>
      <a:accent5>
        <a:srgbClr val="FFAA00"/>
      </a:accent5>
      <a:accent6>
        <a:srgbClr val="1F7100"/>
      </a:accent6>
      <a:hlink>
        <a:srgbClr val="D30F00"/>
      </a:hlink>
      <a:folHlink>
        <a:srgbClr val="D30F00"/>
      </a:folHlink>
    </a:clrScheme>
    <a:fontScheme name="Custom 22">
      <a:majorFont>
        <a:latin typeface="Comic Sans MS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tx1"/>
            </a:gs>
            <a:gs pos="100000">
              <a:schemeClr val="tx2"/>
            </a:gs>
          </a:gsLst>
          <a:lin ang="36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66931380_Elementary school presentation_AAS_v4" id="{A1DE4719-C921-4876-B2FB-6B9A65FA4A71}" vid="{085AC972-F1A4-4B51-A582-8C15E7A4693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440a9b46-78a3-4ec3-aaf9-cb265e8b4dc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C1DB1DD45BD041863DC947D6A20EAD" ma:contentTypeVersion="11" ma:contentTypeDescription="Create a new document." ma:contentTypeScope="" ma:versionID="33d849cf62233d46a77f1f0b34c66a9a">
  <xsd:schema xmlns:xsd="http://www.w3.org/2001/XMLSchema" xmlns:xs="http://www.w3.org/2001/XMLSchema" xmlns:p="http://schemas.microsoft.com/office/2006/metadata/properties" xmlns:ns3="440a9b46-78a3-4ec3-aaf9-cb265e8b4dc7" xmlns:ns4="7874e264-af70-4328-b507-da615942586d" targetNamespace="http://schemas.microsoft.com/office/2006/metadata/properties" ma:root="true" ma:fieldsID="f19be0126501a28cf5deabbc8b00bef4" ns3:_="" ns4:_="">
    <xsd:import namespace="440a9b46-78a3-4ec3-aaf9-cb265e8b4dc7"/>
    <xsd:import namespace="7874e264-af70-4328-b507-da615942586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0a9b46-78a3-4ec3-aaf9-cb265e8b4d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74e264-af70-4328-b507-da615942586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EE5440-5A1F-438E-9118-BE5E33F9727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F6C8FF-3D90-457B-9108-406F928CD7CB}">
  <ds:schemaRefs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440a9b46-78a3-4ec3-aaf9-cb265e8b4dc7"/>
    <ds:schemaRef ds:uri="http://purl.org/dc/terms/"/>
    <ds:schemaRef ds:uri="7874e264-af70-4328-b507-da615942586d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24AD6F1-E92D-43DC-935B-6B61B4D1F8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0a9b46-78a3-4ec3-aaf9-cb265e8b4dc7"/>
    <ds:schemaRef ds:uri="7874e264-af70-4328-b507-da61594258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Elementary school presentation</Template>
  <TotalTime>0</TotalTime>
  <Words>352</Words>
  <Application>Microsoft Office PowerPoint</Application>
  <PresentationFormat>Widescreen</PresentationFormat>
  <Paragraphs>113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Comic Sans MS</vt:lpstr>
      <vt:lpstr>Franklin Gothic Book</vt:lpstr>
      <vt:lpstr>Times New Roman</vt:lpstr>
      <vt:lpstr>Office Theme</vt:lpstr>
      <vt:lpstr>October 2025  Month At A Glance (MAG)  </vt:lpstr>
      <vt:lpstr>October 2025</vt:lpstr>
      <vt:lpstr>October 2025</vt:lpstr>
      <vt:lpstr>October 2025</vt:lpstr>
      <vt:lpstr>Remember!!</vt:lpstr>
      <vt:lpstr>Everyone can LEARN!!</vt:lpstr>
      <vt:lpstr>Just a little MOTIVATION!!</vt:lpstr>
      <vt:lpstr>Additional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2022-08-02T13:15:48Z</dcterms:created>
  <dcterms:modified xsi:type="dcterms:W3CDTF">2025-10-06T16:27:56Z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0x01010036C1DB1DD45BD041863DC947D6A20EAD</vt:lpwstr>
  </property>
</Properties>
</file>